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embeddedFontLst>
    <p:embeddedFont>
      <p:font typeface="MiSans" charset="-122" pitchFamily="34"/>
      <p:regular r:id="rId1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/Relationships>
</file>

<file path=ppt/media/>
</file>

<file path=ppt/media/image-1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20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4.ftcdn.net/7ccc05875b3fd8e585d6189fdbe0c3066063ccc9.jpg">    </p:cNvPr>
          <p:cNvPicPr>
            <a:picLocks noChangeAspect="1"/>
          </p:cNvPicPr>
          <p:nvPr/>
        </p:nvPicPr>
        <p:blipFill>
          <a:blip r:embed="rId1">
            <a:alphaModFix amt="40000"/>
          </a:blip>
          <a:srcRect l="78" r="78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85000"/>
                </a:srgbClr>
              </a:gs>
              <a:gs pos="100000">
                <a:srgbClr val="3182CE">
                  <a:alpha val="7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214438"/>
            <a:ext cx="3000375" cy="352425"/>
          </a:xfrm>
          <a:custGeom>
            <a:avLst/>
            <a:gdLst/>
            <a:ahLst/>
            <a:cxnLst/>
            <a:rect l="l" t="t" r="r" b="b"/>
            <a:pathLst>
              <a:path w="3000375" h="352425">
                <a:moveTo>
                  <a:pt x="176213" y="0"/>
                </a:moveTo>
                <a:lnTo>
                  <a:pt x="2824163" y="0"/>
                </a:lnTo>
                <a:cubicBezTo>
                  <a:pt x="2921417" y="0"/>
                  <a:pt x="3000375" y="78958"/>
                  <a:pt x="3000375" y="176213"/>
                </a:cubicBezTo>
                <a:lnTo>
                  <a:pt x="3000375" y="176213"/>
                </a:lnTo>
                <a:cubicBezTo>
                  <a:pt x="3000375" y="273467"/>
                  <a:pt x="2921417" y="352425"/>
                  <a:pt x="2824163" y="352425"/>
                </a:cubicBezTo>
                <a:lnTo>
                  <a:pt x="176213" y="352425"/>
                </a:lnTo>
                <a:cubicBezTo>
                  <a:pt x="78958" y="352425"/>
                  <a:pt x="0" y="273467"/>
                  <a:pt x="0" y="176213"/>
                </a:cubicBezTo>
                <a:lnTo>
                  <a:pt x="0" y="176213"/>
                </a:lnTo>
                <a:cubicBezTo>
                  <a:pt x="0" y="78958"/>
                  <a:pt x="78958" y="0"/>
                  <a:pt x="176212" y="0"/>
                </a:cubicBezTo>
                <a:close/>
              </a:path>
            </a:pathLst>
          </a:custGeom>
          <a:solidFill>
            <a:srgbClr val="3182CE">
              <a:alpha val="20000"/>
            </a:srgbClr>
          </a:solidFill>
          <a:ln w="12700">
            <a:solidFill>
              <a:srgbClr val="3182CE">
                <a:alpha val="40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381000" y="1209675"/>
            <a:ext cx="3057525" cy="3429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63B3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УЧЕБНО-МЕТОДИЧЕСКИЙ КОМПЛЕКС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800225"/>
            <a:ext cx="11772900" cy="2571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Методическое пособие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 предмету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63B3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«Облачные вычисления»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4676775"/>
            <a:ext cx="7429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Современный учебный курс для преподавателей и студентов IT-специальностей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04813" y="62674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52574"/>
                </a:moveTo>
                <a:lnTo>
                  <a:pt x="95250" y="167655"/>
                </a:lnTo>
                <a:lnTo>
                  <a:pt x="95436" y="167580"/>
                </a:lnTo>
                <a:cubicBezTo>
                  <a:pt x="115751" y="159134"/>
                  <a:pt x="137554" y="154781"/>
                  <a:pt x="159544" y="154781"/>
                </a:cubicBezTo>
                <a:lnTo>
                  <a:pt x="166688" y="154781"/>
                </a:lnTo>
                <a:lnTo>
                  <a:pt x="166688" y="35719"/>
                </a:lnTo>
                <a:lnTo>
                  <a:pt x="159544" y="35719"/>
                </a:lnTo>
                <a:cubicBezTo>
                  <a:pt x="143842" y="35719"/>
                  <a:pt x="128253" y="38844"/>
                  <a:pt x="113742" y="44872"/>
                </a:cubicBezTo>
                <a:cubicBezTo>
                  <a:pt x="107491" y="47476"/>
                  <a:pt x="101315" y="50043"/>
                  <a:pt x="95250" y="52574"/>
                </a:cubicBezTo>
                <a:close/>
                <a:moveTo>
                  <a:pt x="85911" y="22882"/>
                </a:moveTo>
                <a:lnTo>
                  <a:pt x="95250" y="26789"/>
                </a:lnTo>
                <a:lnTo>
                  <a:pt x="104589" y="22882"/>
                </a:lnTo>
                <a:cubicBezTo>
                  <a:pt x="122002" y="15627"/>
                  <a:pt x="140680" y="11906"/>
                  <a:pt x="159544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160734"/>
                </a:lnTo>
                <a:cubicBezTo>
                  <a:pt x="190500" y="170594"/>
                  <a:pt x="182500" y="178594"/>
                  <a:pt x="172641" y="178594"/>
                </a:cubicBezTo>
                <a:lnTo>
                  <a:pt x="159544" y="178594"/>
                </a:lnTo>
                <a:cubicBezTo>
                  <a:pt x="140680" y="178594"/>
                  <a:pt x="122002" y="182314"/>
                  <a:pt x="104589" y="189570"/>
                </a:cubicBezTo>
                <a:lnTo>
                  <a:pt x="99826" y="191542"/>
                </a:lnTo>
                <a:cubicBezTo>
                  <a:pt x="96887" y="192770"/>
                  <a:pt x="93613" y="192770"/>
                  <a:pt x="90674" y="191542"/>
                </a:cubicBezTo>
                <a:lnTo>
                  <a:pt x="85911" y="189570"/>
                </a:lnTo>
                <a:cubicBezTo>
                  <a:pt x="68498" y="182314"/>
                  <a:pt x="49820" y="178594"/>
                  <a:pt x="30956" y="178594"/>
                </a:cubicBezTo>
                <a:lnTo>
                  <a:pt x="17859" y="178594"/>
                </a:lnTo>
                <a:cubicBezTo>
                  <a:pt x="8000" y="178594"/>
                  <a:pt x="0" y="170594"/>
                  <a:pt x="0" y="160734"/>
                </a:cubicBezTo>
                <a:lnTo>
                  <a:pt x="0" y="29766"/>
                </a:lnTo>
                <a:cubicBezTo>
                  <a:pt x="0" y="19906"/>
                  <a:pt x="8000" y="11906"/>
                  <a:pt x="17859" y="11906"/>
                </a:cubicBezTo>
                <a:lnTo>
                  <a:pt x="30956" y="11906"/>
                </a:lnTo>
                <a:cubicBezTo>
                  <a:pt x="49820" y="11906"/>
                  <a:pt x="68498" y="15627"/>
                  <a:pt x="85911" y="22882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9" name="Text 6"/>
          <p:cNvSpPr/>
          <p:nvPr/>
        </p:nvSpPr>
        <p:spPr>
          <a:xfrm>
            <a:off x="733425" y="6248400"/>
            <a:ext cx="2705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Практико-ориентированный подход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681561" y="62674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0" y="125016"/>
                </a:moveTo>
                <a:cubicBezTo>
                  <a:pt x="0" y="154595"/>
                  <a:pt x="23999" y="178594"/>
                  <a:pt x="53578" y="178594"/>
                </a:cubicBezTo>
                <a:lnTo>
                  <a:pt x="166688" y="178594"/>
                </a:lnTo>
                <a:cubicBezTo>
                  <a:pt x="192993" y="178594"/>
                  <a:pt x="214313" y="157274"/>
                  <a:pt x="214313" y="130969"/>
                </a:cubicBezTo>
                <a:cubicBezTo>
                  <a:pt x="214313" y="111770"/>
                  <a:pt x="202964" y="95213"/>
                  <a:pt x="186593" y="87697"/>
                </a:cubicBezTo>
                <a:cubicBezTo>
                  <a:pt x="189086" y="82823"/>
                  <a:pt x="190500" y="77279"/>
                  <a:pt x="190500" y="71438"/>
                </a:cubicBezTo>
                <a:cubicBezTo>
                  <a:pt x="190500" y="51718"/>
                  <a:pt x="174501" y="35719"/>
                  <a:pt x="154781" y="35719"/>
                </a:cubicBezTo>
                <a:cubicBezTo>
                  <a:pt x="148196" y="35719"/>
                  <a:pt x="142056" y="37505"/>
                  <a:pt x="136773" y="40593"/>
                </a:cubicBezTo>
                <a:cubicBezTo>
                  <a:pt x="127806" y="23552"/>
                  <a:pt x="109910" y="11906"/>
                  <a:pt x="89297" y="11906"/>
                </a:cubicBezTo>
                <a:cubicBezTo>
                  <a:pt x="59717" y="11906"/>
                  <a:pt x="35719" y="35905"/>
                  <a:pt x="35719" y="65484"/>
                </a:cubicBezTo>
                <a:cubicBezTo>
                  <a:pt x="35719" y="68461"/>
                  <a:pt x="35979" y="71400"/>
                  <a:pt x="36426" y="74228"/>
                </a:cubicBezTo>
                <a:cubicBezTo>
                  <a:pt x="15255" y="81372"/>
                  <a:pt x="0" y="101426"/>
                  <a:pt x="0" y="125016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11" name="Text 8"/>
          <p:cNvSpPr/>
          <p:nvPr/>
        </p:nvSpPr>
        <p:spPr>
          <a:xfrm>
            <a:off x="4022080" y="6248400"/>
            <a:ext cx="1809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Актуальные технологии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071741" y="62674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7859" y="72851"/>
                </a:moveTo>
                <a:lnTo>
                  <a:pt x="95696" y="104887"/>
                </a:lnTo>
                <a:cubicBezTo>
                  <a:pt x="99343" y="106375"/>
                  <a:pt x="103212" y="107156"/>
                  <a:pt x="107156" y="107156"/>
                </a:cubicBezTo>
                <a:cubicBezTo>
                  <a:pt x="111100" y="107156"/>
                  <a:pt x="114970" y="106375"/>
                  <a:pt x="118616" y="104887"/>
                </a:cubicBezTo>
                <a:lnTo>
                  <a:pt x="208806" y="67754"/>
                </a:lnTo>
                <a:cubicBezTo>
                  <a:pt x="212154" y="66377"/>
                  <a:pt x="214313" y="63140"/>
                  <a:pt x="214313" y="59531"/>
                </a:cubicBezTo>
                <a:cubicBezTo>
                  <a:pt x="214313" y="55922"/>
                  <a:pt x="212154" y="52685"/>
                  <a:pt x="208806" y="51308"/>
                </a:cubicBezTo>
                <a:lnTo>
                  <a:pt x="118616" y="14176"/>
                </a:lnTo>
                <a:cubicBezTo>
                  <a:pt x="114970" y="12688"/>
                  <a:pt x="111100" y="11906"/>
                  <a:pt x="107156" y="11906"/>
                </a:cubicBezTo>
                <a:cubicBezTo>
                  <a:pt x="103212" y="11906"/>
                  <a:pt x="99343" y="12688"/>
                  <a:pt x="95696" y="14176"/>
                </a:cubicBezTo>
                <a:lnTo>
                  <a:pt x="5507" y="51308"/>
                </a:lnTo>
                <a:cubicBezTo>
                  <a:pt x="2158" y="52685"/>
                  <a:pt x="0" y="55922"/>
                  <a:pt x="0" y="59531"/>
                </a:cubicBezTo>
                <a:lnTo>
                  <a:pt x="0" y="169664"/>
                </a:lnTo>
                <a:cubicBezTo>
                  <a:pt x="0" y="174613"/>
                  <a:pt x="3981" y="178594"/>
                  <a:pt x="8930" y="178594"/>
                </a:cubicBezTo>
                <a:cubicBezTo>
                  <a:pt x="13878" y="178594"/>
                  <a:pt x="17859" y="174613"/>
                  <a:pt x="17859" y="169664"/>
                </a:cubicBezTo>
                <a:lnTo>
                  <a:pt x="17859" y="72851"/>
                </a:lnTo>
                <a:close/>
                <a:moveTo>
                  <a:pt x="35719" y="99529"/>
                </a:moveTo>
                <a:lnTo>
                  <a:pt x="35719" y="142875"/>
                </a:lnTo>
                <a:cubicBezTo>
                  <a:pt x="35719" y="162595"/>
                  <a:pt x="67717" y="178594"/>
                  <a:pt x="107156" y="178594"/>
                </a:cubicBezTo>
                <a:cubicBezTo>
                  <a:pt x="146596" y="178594"/>
                  <a:pt x="178594" y="162595"/>
                  <a:pt x="178594" y="142875"/>
                </a:cubicBezTo>
                <a:lnTo>
                  <a:pt x="178594" y="99492"/>
                </a:lnTo>
                <a:lnTo>
                  <a:pt x="125425" y="121407"/>
                </a:lnTo>
                <a:cubicBezTo>
                  <a:pt x="119621" y="123788"/>
                  <a:pt x="113444" y="125016"/>
                  <a:pt x="107156" y="125016"/>
                </a:cubicBezTo>
                <a:cubicBezTo>
                  <a:pt x="100868" y="125016"/>
                  <a:pt x="94692" y="123788"/>
                  <a:pt x="88888" y="121407"/>
                </a:cubicBezTo>
                <a:lnTo>
                  <a:pt x="35719" y="99492"/>
                </a:ln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13" name="Text 10"/>
          <p:cNvSpPr/>
          <p:nvPr/>
        </p:nvSpPr>
        <p:spPr>
          <a:xfrm>
            <a:off x="6412260" y="6248400"/>
            <a:ext cx="1552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Соответствие ФГОС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7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Содержание пособия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525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19050" y="0"/>
                </a:moveTo>
                <a:lnTo>
                  <a:pt x="895350" y="0"/>
                </a:lnTo>
                <a:cubicBezTo>
                  <a:pt x="905864" y="0"/>
                  <a:pt x="914400" y="8536"/>
                  <a:pt x="914400" y="19050"/>
                </a:cubicBezTo>
                <a:lnTo>
                  <a:pt x="914400" y="19050"/>
                </a:lnTo>
                <a:cubicBezTo>
                  <a:pt x="914400" y="29564"/>
                  <a:pt x="905864" y="38100"/>
                  <a:pt x="8953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4" name="Shape 2"/>
          <p:cNvSpPr/>
          <p:nvPr/>
        </p:nvSpPr>
        <p:spPr>
          <a:xfrm>
            <a:off x="400050" y="1295400"/>
            <a:ext cx="5543550" cy="1657350"/>
          </a:xfrm>
          <a:custGeom>
            <a:avLst/>
            <a:gdLst/>
            <a:ahLst/>
            <a:cxnLst/>
            <a:rect l="l" t="t" r="r" b="b"/>
            <a:pathLst>
              <a:path w="5543550" h="1657350">
                <a:moveTo>
                  <a:pt x="38100" y="0"/>
                </a:moveTo>
                <a:lnTo>
                  <a:pt x="5391157" y="0"/>
                </a:lnTo>
                <a:cubicBezTo>
                  <a:pt x="5475321" y="0"/>
                  <a:pt x="5543550" y="68229"/>
                  <a:pt x="5543550" y="152393"/>
                </a:cubicBezTo>
                <a:lnTo>
                  <a:pt x="5543550" y="1504957"/>
                </a:lnTo>
                <a:cubicBezTo>
                  <a:pt x="5543550" y="1589121"/>
                  <a:pt x="5475321" y="1657350"/>
                  <a:pt x="5391157" y="1657350"/>
                </a:cubicBezTo>
                <a:lnTo>
                  <a:pt x="38100" y="1657350"/>
                </a:lnTo>
                <a:cubicBezTo>
                  <a:pt x="17072" y="1657350"/>
                  <a:pt x="0" y="1640278"/>
                  <a:pt x="0" y="1619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400050" y="1295400"/>
            <a:ext cx="38100" cy="1657350"/>
          </a:xfrm>
          <a:custGeom>
            <a:avLst/>
            <a:gdLst/>
            <a:ahLst/>
            <a:cxnLst/>
            <a:rect l="l" t="t" r="r" b="b"/>
            <a:pathLst>
              <a:path w="38100" h="1657350">
                <a:moveTo>
                  <a:pt x="38100" y="0"/>
                </a:moveTo>
                <a:lnTo>
                  <a:pt x="38100" y="0"/>
                </a:lnTo>
                <a:lnTo>
                  <a:pt x="38100" y="1657350"/>
                </a:lnTo>
                <a:lnTo>
                  <a:pt x="38100" y="1657350"/>
                </a:lnTo>
                <a:cubicBezTo>
                  <a:pt x="17072" y="1657350"/>
                  <a:pt x="0" y="1640278"/>
                  <a:pt x="0" y="1619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6" name="Shape 4"/>
          <p:cNvSpPr/>
          <p:nvPr/>
        </p:nvSpPr>
        <p:spPr>
          <a:xfrm>
            <a:off x="647700" y="1524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806648" y="1657350"/>
            <a:ext cx="4381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47800" y="15621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Введение в облачные вычисления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447800" y="1943100"/>
            <a:ext cx="43434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Основные концепции, история развития, преимущества и области применения облачных технологий в современном мире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267450" y="1295400"/>
            <a:ext cx="5543550" cy="1657350"/>
          </a:xfrm>
          <a:custGeom>
            <a:avLst/>
            <a:gdLst/>
            <a:ahLst/>
            <a:cxnLst/>
            <a:rect l="l" t="t" r="r" b="b"/>
            <a:pathLst>
              <a:path w="5543550" h="1657350">
                <a:moveTo>
                  <a:pt x="38100" y="0"/>
                </a:moveTo>
                <a:lnTo>
                  <a:pt x="5391157" y="0"/>
                </a:lnTo>
                <a:cubicBezTo>
                  <a:pt x="5475321" y="0"/>
                  <a:pt x="5543550" y="68229"/>
                  <a:pt x="5543550" y="152393"/>
                </a:cubicBezTo>
                <a:lnTo>
                  <a:pt x="5543550" y="1504957"/>
                </a:lnTo>
                <a:cubicBezTo>
                  <a:pt x="5543550" y="1589121"/>
                  <a:pt x="5475321" y="1657350"/>
                  <a:pt x="5391157" y="1657350"/>
                </a:cubicBezTo>
                <a:lnTo>
                  <a:pt x="38100" y="1657350"/>
                </a:lnTo>
                <a:cubicBezTo>
                  <a:pt x="17072" y="1657350"/>
                  <a:pt x="0" y="1640278"/>
                  <a:pt x="0" y="1619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6267450" y="1295400"/>
            <a:ext cx="38100" cy="1657350"/>
          </a:xfrm>
          <a:custGeom>
            <a:avLst/>
            <a:gdLst/>
            <a:ahLst/>
            <a:cxnLst/>
            <a:rect l="l" t="t" r="r" b="b"/>
            <a:pathLst>
              <a:path w="38100" h="1657350">
                <a:moveTo>
                  <a:pt x="38100" y="0"/>
                </a:moveTo>
                <a:lnTo>
                  <a:pt x="38100" y="0"/>
                </a:lnTo>
                <a:lnTo>
                  <a:pt x="38100" y="1657350"/>
                </a:lnTo>
                <a:lnTo>
                  <a:pt x="38100" y="1657350"/>
                </a:lnTo>
                <a:cubicBezTo>
                  <a:pt x="17072" y="1657350"/>
                  <a:pt x="0" y="1640278"/>
                  <a:pt x="0" y="1619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12" name="Shape 10"/>
          <p:cNvSpPr/>
          <p:nvPr/>
        </p:nvSpPr>
        <p:spPr>
          <a:xfrm>
            <a:off x="6515100" y="1524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13" name="Text 11"/>
          <p:cNvSpPr/>
          <p:nvPr/>
        </p:nvSpPr>
        <p:spPr>
          <a:xfrm>
            <a:off x="6649938" y="1657350"/>
            <a:ext cx="4857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315200" y="15621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Модели облачных сервисов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315200" y="1943100"/>
            <a:ext cx="43434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IaaS, PaaS, SaaS — сравнительный анализ моделей, уровни контроля и ответственности, практические примеры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00050" y="3181350"/>
            <a:ext cx="5543550" cy="1657350"/>
          </a:xfrm>
          <a:custGeom>
            <a:avLst/>
            <a:gdLst/>
            <a:ahLst/>
            <a:cxnLst/>
            <a:rect l="l" t="t" r="r" b="b"/>
            <a:pathLst>
              <a:path w="5543550" h="1657350">
                <a:moveTo>
                  <a:pt x="38100" y="0"/>
                </a:moveTo>
                <a:lnTo>
                  <a:pt x="5391157" y="0"/>
                </a:lnTo>
                <a:cubicBezTo>
                  <a:pt x="5475321" y="0"/>
                  <a:pt x="5543550" y="68229"/>
                  <a:pt x="5543550" y="152393"/>
                </a:cubicBezTo>
                <a:lnTo>
                  <a:pt x="5543550" y="1504957"/>
                </a:lnTo>
                <a:cubicBezTo>
                  <a:pt x="5543550" y="1589121"/>
                  <a:pt x="5475321" y="1657350"/>
                  <a:pt x="5391157" y="1657350"/>
                </a:cubicBezTo>
                <a:lnTo>
                  <a:pt x="38100" y="1657350"/>
                </a:lnTo>
                <a:cubicBezTo>
                  <a:pt x="17072" y="1657350"/>
                  <a:pt x="0" y="1640278"/>
                  <a:pt x="0" y="1619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400050" y="3181350"/>
            <a:ext cx="38100" cy="1657350"/>
          </a:xfrm>
          <a:custGeom>
            <a:avLst/>
            <a:gdLst/>
            <a:ahLst/>
            <a:cxnLst/>
            <a:rect l="l" t="t" r="r" b="b"/>
            <a:pathLst>
              <a:path w="38100" h="1657350">
                <a:moveTo>
                  <a:pt x="38100" y="0"/>
                </a:moveTo>
                <a:lnTo>
                  <a:pt x="38100" y="0"/>
                </a:lnTo>
                <a:lnTo>
                  <a:pt x="38100" y="1657350"/>
                </a:lnTo>
                <a:lnTo>
                  <a:pt x="38100" y="1657350"/>
                </a:lnTo>
                <a:cubicBezTo>
                  <a:pt x="17072" y="1657350"/>
                  <a:pt x="0" y="1640278"/>
                  <a:pt x="0" y="1619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18" name="Shape 16"/>
          <p:cNvSpPr/>
          <p:nvPr/>
        </p:nvSpPr>
        <p:spPr>
          <a:xfrm>
            <a:off x="647700" y="34099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19" name="Text 17"/>
          <p:cNvSpPr/>
          <p:nvPr/>
        </p:nvSpPr>
        <p:spPr>
          <a:xfrm>
            <a:off x="778818" y="3543300"/>
            <a:ext cx="4857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447800" y="344805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Облачные провайдеры и платформы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447800" y="3829050"/>
            <a:ext cx="43434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AWS, Azure, Google Cloud, Yandex Cloud — обзор возможностей, сравнение сервисов, выбор платформы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67450" y="3181350"/>
            <a:ext cx="5543550" cy="1657350"/>
          </a:xfrm>
          <a:custGeom>
            <a:avLst/>
            <a:gdLst/>
            <a:ahLst/>
            <a:cxnLst/>
            <a:rect l="l" t="t" r="r" b="b"/>
            <a:pathLst>
              <a:path w="5543550" h="1657350">
                <a:moveTo>
                  <a:pt x="38100" y="0"/>
                </a:moveTo>
                <a:lnTo>
                  <a:pt x="5391157" y="0"/>
                </a:lnTo>
                <a:cubicBezTo>
                  <a:pt x="5475321" y="0"/>
                  <a:pt x="5543550" y="68229"/>
                  <a:pt x="5543550" y="152393"/>
                </a:cubicBezTo>
                <a:lnTo>
                  <a:pt x="5543550" y="1504957"/>
                </a:lnTo>
                <a:cubicBezTo>
                  <a:pt x="5543550" y="1589121"/>
                  <a:pt x="5475321" y="1657350"/>
                  <a:pt x="5391157" y="1657350"/>
                </a:cubicBezTo>
                <a:lnTo>
                  <a:pt x="38100" y="1657350"/>
                </a:lnTo>
                <a:cubicBezTo>
                  <a:pt x="17072" y="1657350"/>
                  <a:pt x="0" y="1640278"/>
                  <a:pt x="0" y="1619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6267450" y="3181350"/>
            <a:ext cx="38100" cy="1657350"/>
          </a:xfrm>
          <a:custGeom>
            <a:avLst/>
            <a:gdLst/>
            <a:ahLst/>
            <a:cxnLst/>
            <a:rect l="l" t="t" r="r" b="b"/>
            <a:pathLst>
              <a:path w="38100" h="1657350">
                <a:moveTo>
                  <a:pt x="38100" y="0"/>
                </a:moveTo>
                <a:lnTo>
                  <a:pt x="38100" y="0"/>
                </a:lnTo>
                <a:lnTo>
                  <a:pt x="38100" y="1657350"/>
                </a:lnTo>
                <a:lnTo>
                  <a:pt x="38100" y="1657350"/>
                </a:lnTo>
                <a:cubicBezTo>
                  <a:pt x="17072" y="1657350"/>
                  <a:pt x="0" y="1640278"/>
                  <a:pt x="0" y="1619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24" name="Shape 22"/>
          <p:cNvSpPr/>
          <p:nvPr/>
        </p:nvSpPr>
        <p:spPr>
          <a:xfrm>
            <a:off x="6515100" y="34099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25" name="Text 23"/>
          <p:cNvSpPr/>
          <p:nvPr/>
        </p:nvSpPr>
        <p:spPr>
          <a:xfrm>
            <a:off x="6646515" y="3543300"/>
            <a:ext cx="4857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315200" y="344805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Практическая реализация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315200" y="3829050"/>
            <a:ext cx="43434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Лабораторные работы, создание виртуальных машин, развёртывание приложений, работа с облачными хранилищами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00050" y="5067300"/>
            <a:ext cx="5543550" cy="1409700"/>
          </a:xfrm>
          <a:custGeom>
            <a:avLst/>
            <a:gdLst/>
            <a:ahLst/>
            <a:cxnLst/>
            <a:rect l="l" t="t" r="r" b="b"/>
            <a:pathLst>
              <a:path w="5543550" h="1409700">
                <a:moveTo>
                  <a:pt x="38100" y="0"/>
                </a:moveTo>
                <a:lnTo>
                  <a:pt x="5391147" y="0"/>
                </a:lnTo>
                <a:cubicBezTo>
                  <a:pt x="5475317" y="0"/>
                  <a:pt x="5543550" y="68233"/>
                  <a:pt x="5543550" y="152403"/>
                </a:cubicBezTo>
                <a:lnTo>
                  <a:pt x="5543550" y="1257297"/>
                </a:lnTo>
                <a:cubicBezTo>
                  <a:pt x="5543550" y="1341467"/>
                  <a:pt x="5475317" y="1409700"/>
                  <a:pt x="5391147" y="1409700"/>
                </a:cubicBez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29" name="Shape 27"/>
          <p:cNvSpPr/>
          <p:nvPr/>
        </p:nvSpPr>
        <p:spPr>
          <a:xfrm>
            <a:off x="400050" y="5067300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3810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30" name="Shape 28"/>
          <p:cNvSpPr/>
          <p:nvPr/>
        </p:nvSpPr>
        <p:spPr>
          <a:xfrm>
            <a:off x="647700" y="52959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31" name="Text 29"/>
          <p:cNvSpPr/>
          <p:nvPr/>
        </p:nvSpPr>
        <p:spPr>
          <a:xfrm>
            <a:off x="777478" y="5429250"/>
            <a:ext cx="495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447800" y="53340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Безопасность в облаке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447800" y="5715000"/>
            <a:ext cx="43434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Модель общей ответственности, шифрование данных, управление доступом, защита инфраструктуры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267450" y="5067300"/>
            <a:ext cx="5543550" cy="1409700"/>
          </a:xfrm>
          <a:custGeom>
            <a:avLst/>
            <a:gdLst/>
            <a:ahLst/>
            <a:cxnLst/>
            <a:rect l="l" t="t" r="r" b="b"/>
            <a:pathLst>
              <a:path w="5543550" h="1409700">
                <a:moveTo>
                  <a:pt x="38100" y="0"/>
                </a:moveTo>
                <a:lnTo>
                  <a:pt x="5391147" y="0"/>
                </a:lnTo>
                <a:cubicBezTo>
                  <a:pt x="5475317" y="0"/>
                  <a:pt x="5543550" y="68233"/>
                  <a:pt x="5543550" y="152403"/>
                </a:cubicBezTo>
                <a:lnTo>
                  <a:pt x="5543550" y="1257297"/>
                </a:lnTo>
                <a:cubicBezTo>
                  <a:pt x="5543550" y="1341467"/>
                  <a:pt x="5475317" y="1409700"/>
                  <a:pt x="5391147" y="1409700"/>
                </a:cubicBez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35" name="Shape 33"/>
          <p:cNvSpPr/>
          <p:nvPr/>
        </p:nvSpPr>
        <p:spPr>
          <a:xfrm>
            <a:off x="6267450" y="5067300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3810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36" name="Shape 34"/>
          <p:cNvSpPr/>
          <p:nvPr/>
        </p:nvSpPr>
        <p:spPr>
          <a:xfrm>
            <a:off x="6515100" y="52959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37" name="Text 35"/>
          <p:cNvSpPr/>
          <p:nvPr/>
        </p:nvSpPr>
        <p:spPr>
          <a:xfrm>
            <a:off x="6644432" y="5429250"/>
            <a:ext cx="495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315200" y="53340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Преимущества пособия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315200" y="5715000"/>
            <a:ext cx="43434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Структура материала, методические рекомендации, оценочные средства, результаты обучения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7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2887" y="332887"/>
            <a:ext cx="857185" cy="233021"/>
          </a:xfrm>
          <a:custGeom>
            <a:avLst/>
            <a:gdLst/>
            <a:ahLst/>
            <a:cxnLst/>
            <a:rect l="l" t="t" r="r" b="b"/>
            <a:pathLst>
              <a:path w="857185" h="233021">
                <a:moveTo>
                  <a:pt x="116511" y="0"/>
                </a:moveTo>
                <a:lnTo>
                  <a:pt x="740674" y="0"/>
                </a:lnTo>
                <a:cubicBezTo>
                  <a:pt x="805021" y="0"/>
                  <a:pt x="857185" y="52164"/>
                  <a:pt x="857185" y="116511"/>
                </a:cubicBezTo>
                <a:lnTo>
                  <a:pt x="857185" y="116511"/>
                </a:lnTo>
                <a:cubicBezTo>
                  <a:pt x="857185" y="180858"/>
                  <a:pt x="805021" y="233021"/>
                  <a:pt x="740674" y="233021"/>
                </a:cubicBezTo>
                <a:lnTo>
                  <a:pt x="116511" y="233021"/>
                </a:lnTo>
                <a:cubicBezTo>
                  <a:pt x="52207" y="233021"/>
                  <a:pt x="0" y="180815"/>
                  <a:pt x="0" y="116511"/>
                </a:cubicBezTo>
                <a:lnTo>
                  <a:pt x="0" y="116511"/>
                </a:lnTo>
                <a:cubicBezTo>
                  <a:pt x="0" y="52207"/>
                  <a:pt x="52207" y="0"/>
                  <a:pt x="116511" y="0"/>
                </a:cubicBezTo>
                <a:close/>
              </a:path>
            </a:pathLst>
          </a:custGeom>
          <a:solidFill>
            <a:srgbClr val="3182CE">
              <a:alpha val="2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32887" y="332887"/>
            <a:ext cx="915440" cy="233021"/>
          </a:xfrm>
          <a:prstGeom prst="rect">
            <a:avLst/>
          </a:prstGeom>
          <a:noFill/>
          <a:ln/>
        </p:spPr>
        <p:txBody>
          <a:bodyPr wrap="square" lIns="99866" tIns="33289" rIns="99866" bIns="33289" rtlCol="0" anchor="ctr"/>
          <a:lstStyle/>
          <a:p>
            <a:pPr>
              <a:lnSpc>
                <a:spcPct val="120000"/>
              </a:lnSpc>
            </a:pPr>
            <a:r>
              <a:rPr lang="en-US" sz="917" b="1" dirty="0">
                <a:solidFill>
                  <a:srgbClr val="3182C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СТРУКТУРА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32887" y="632486"/>
            <a:ext cx="11676025" cy="3328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59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Структура методического пособия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32887" y="1031951"/>
            <a:ext cx="11601125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0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Логичная организация материала для эффективного обучения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643908" y="1457334"/>
            <a:ext cx="10853106" cy="5193043"/>
          </a:xfrm>
          <a:custGeom>
            <a:avLst/>
            <a:gdLst/>
            <a:ahLst/>
            <a:cxnLst/>
            <a:rect l="l" t="t" r="r" b="b"/>
            <a:pathLst>
              <a:path w="10853106" h="5193043">
                <a:moveTo>
                  <a:pt x="207211" y="0"/>
                </a:moveTo>
                <a:lnTo>
                  <a:pt x="10645895" y="0"/>
                </a:lnTo>
                <a:cubicBezTo>
                  <a:pt x="10760335" y="0"/>
                  <a:pt x="10853106" y="59613"/>
                  <a:pt x="10853106" y="133150"/>
                </a:cubicBezTo>
                <a:lnTo>
                  <a:pt x="10853106" y="5059893"/>
                </a:lnTo>
                <a:cubicBezTo>
                  <a:pt x="10853106" y="5133430"/>
                  <a:pt x="10760335" y="5193043"/>
                  <a:pt x="10645895" y="5193043"/>
                </a:cubicBezTo>
                <a:lnTo>
                  <a:pt x="207211" y="5193043"/>
                </a:lnTo>
                <a:cubicBezTo>
                  <a:pt x="92771" y="5193043"/>
                  <a:pt x="0" y="5133430"/>
                  <a:pt x="0" y="5059893"/>
                </a:cubicBezTo>
                <a:lnTo>
                  <a:pt x="0" y="133150"/>
                </a:lnTo>
                <a:cubicBezTo>
                  <a:pt x="0" y="59662"/>
                  <a:pt x="92848" y="0"/>
                  <a:pt x="20721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08055" dist="166444" dir="540000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868607" y="1690355"/>
            <a:ext cx="199732" cy="199732"/>
          </a:xfrm>
          <a:custGeom>
            <a:avLst/>
            <a:gdLst/>
            <a:ahLst/>
            <a:cxnLst/>
            <a:rect l="l" t="t" r="r" b="b"/>
            <a:pathLst>
              <a:path w="199732" h="199732">
                <a:moveTo>
                  <a:pt x="74900" y="24967"/>
                </a:moveTo>
                <a:cubicBezTo>
                  <a:pt x="74900" y="18062"/>
                  <a:pt x="80478" y="12483"/>
                  <a:pt x="87383" y="12483"/>
                </a:cubicBezTo>
                <a:lnTo>
                  <a:pt x="112349" y="12483"/>
                </a:lnTo>
                <a:cubicBezTo>
                  <a:pt x="119254" y="12483"/>
                  <a:pt x="124833" y="18062"/>
                  <a:pt x="124833" y="24967"/>
                </a:cubicBezTo>
                <a:lnTo>
                  <a:pt x="124833" y="49933"/>
                </a:lnTo>
                <a:cubicBezTo>
                  <a:pt x="124833" y="56838"/>
                  <a:pt x="119254" y="62416"/>
                  <a:pt x="112349" y="62416"/>
                </a:cubicBezTo>
                <a:lnTo>
                  <a:pt x="109229" y="62416"/>
                </a:lnTo>
                <a:lnTo>
                  <a:pt x="109229" y="87383"/>
                </a:lnTo>
                <a:lnTo>
                  <a:pt x="156041" y="87383"/>
                </a:lnTo>
                <a:cubicBezTo>
                  <a:pt x="171567" y="87383"/>
                  <a:pt x="184128" y="99944"/>
                  <a:pt x="184128" y="115470"/>
                </a:cubicBezTo>
                <a:lnTo>
                  <a:pt x="184128" y="137316"/>
                </a:lnTo>
                <a:lnTo>
                  <a:pt x="187249" y="137316"/>
                </a:lnTo>
                <a:cubicBezTo>
                  <a:pt x="194154" y="137316"/>
                  <a:pt x="199732" y="142895"/>
                  <a:pt x="199732" y="149799"/>
                </a:cubicBezTo>
                <a:lnTo>
                  <a:pt x="199732" y="174766"/>
                </a:lnTo>
                <a:cubicBezTo>
                  <a:pt x="199732" y="181671"/>
                  <a:pt x="194154" y="187249"/>
                  <a:pt x="187249" y="187249"/>
                </a:cubicBezTo>
                <a:lnTo>
                  <a:pt x="162283" y="187249"/>
                </a:lnTo>
                <a:cubicBezTo>
                  <a:pt x="155378" y="187249"/>
                  <a:pt x="149799" y="181671"/>
                  <a:pt x="149799" y="174766"/>
                </a:cubicBezTo>
                <a:lnTo>
                  <a:pt x="149799" y="149799"/>
                </a:lnTo>
                <a:cubicBezTo>
                  <a:pt x="149799" y="142895"/>
                  <a:pt x="155378" y="137316"/>
                  <a:pt x="162283" y="137316"/>
                </a:cubicBezTo>
                <a:lnTo>
                  <a:pt x="165403" y="137316"/>
                </a:lnTo>
                <a:lnTo>
                  <a:pt x="165403" y="115470"/>
                </a:lnTo>
                <a:cubicBezTo>
                  <a:pt x="165403" y="110282"/>
                  <a:pt x="161229" y="106108"/>
                  <a:pt x="156041" y="106108"/>
                </a:cubicBezTo>
                <a:lnTo>
                  <a:pt x="109229" y="106108"/>
                </a:lnTo>
                <a:lnTo>
                  <a:pt x="109229" y="137316"/>
                </a:lnTo>
                <a:lnTo>
                  <a:pt x="112349" y="137316"/>
                </a:lnTo>
                <a:cubicBezTo>
                  <a:pt x="119254" y="137316"/>
                  <a:pt x="124833" y="142895"/>
                  <a:pt x="124833" y="149799"/>
                </a:cubicBezTo>
                <a:lnTo>
                  <a:pt x="124833" y="174766"/>
                </a:lnTo>
                <a:cubicBezTo>
                  <a:pt x="124833" y="181671"/>
                  <a:pt x="119254" y="187249"/>
                  <a:pt x="112349" y="187249"/>
                </a:cubicBezTo>
                <a:lnTo>
                  <a:pt x="87383" y="187249"/>
                </a:lnTo>
                <a:cubicBezTo>
                  <a:pt x="80478" y="187249"/>
                  <a:pt x="74900" y="181671"/>
                  <a:pt x="74900" y="174766"/>
                </a:cubicBezTo>
                <a:lnTo>
                  <a:pt x="74900" y="149799"/>
                </a:lnTo>
                <a:cubicBezTo>
                  <a:pt x="74900" y="142895"/>
                  <a:pt x="80478" y="137316"/>
                  <a:pt x="87383" y="137316"/>
                </a:cubicBezTo>
                <a:lnTo>
                  <a:pt x="90504" y="137316"/>
                </a:lnTo>
                <a:lnTo>
                  <a:pt x="90504" y="106108"/>
                </a:lnTo>
                <a:lnTo>
                  <a:pt x="43691" y="106108"/>
                </a:lnTo>
                <a:cubicBezTo>
                  <a:pt x="38503" y="106108"/>
                  <a:pt x="34329" y="110282"/>
                  <a:pt x="34329" y="115470"/>
                </a:cubicBezTo>
                <a:lnTo>
                  <a:pt x="34329" y="137316"/>
                </a:lnTo>
                <a:lnTo>
                  <a:pt x="37450" y="137316"/>
                </a:lnTo>
                <a:cubicBezTo>
                  <a:pt x="44355" y="137316"/>
                  <a:pt x="49933" y="142895"/>
                  <a:pt x="49933" y="149799"/>
                </a:cubicBezTo>
                <a:lnTo>
                  <a:pt x="49933" y="174766"/>
                </a:lnTo>
                <a:cubicBezTo>
                  <a:pt x="49933" y="181671"/>
                  <a:pt x="44355" y="187249"/>
                  <a:pt x="37450" y="187249"/>
                </a:cubicBezTo>
                <a:lnTo>
                  <a:pt x="12483" y="187249"/>
                </a:lnTo>
                <a:cubicBezTo>
                  <a:pt x="5578" y="187249"/>
                  <a:pt x="0" y="181671"/>
                  <a:pt x="0" y="174766"/>
                </a:cubicBezTo>
                <a:lnTo>
                  <a:pt x="0" y="149799"/>
                </a:lnTo>
                <a:cubicBezTo>
                  <a:pt x="0" y="142895"/>
                  <a:pt x="5578" y="137316"/>
                  <a:pt x="12483" y="137316"/>
                </a:cubicBezTo>
                <a:lnTo>
                  <a:pt x="15604" y="137316"/>
                </a:lnTo>
                <a:lnTo>
                  <a:pt x="15604" y="115470"/>
                </a:lnTo>
                <a:cubicBezTo>
                  <a:pt x="15604" y="99944"/>
                  <a:pt x="28165" y="87383"/>
                  <a:pt x="43691" y="87383"/>
                </a:cubicBezTo>
                <a:lnTo>
                  <a:pt x="90504" y="87383"/>
                </a:lnTo>
                <a:lnTo>
                  <a:pt x="90504" y="62416"/>
                </a:lnTo>
                <a:lnTo>
                  <a:pt x="87383" y="62416"/>
                </a:lnTo>
                <a:cubicBezTo>
                  <a:pt x="80478" y="62416"/>
                  <a:pt x="74900" y="56838"/>
                  <a:pt x="74900" y="49933"/>
                </a:cubicBezTo>
                <a:lnTo>
                  <a:pt x="74900" y="24967"/>
                </a:ln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8" name="Text 6"/>
          <p:cNvSpPr/>
          <p:nvPr/>
        </p:nvSpPr>
        <p:spPr>
          <a:xfrm>
            <a:off x="1093306" y="1657066"/>
            <a:ext cx="6424726" cy="266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73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Основные разделы пособия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60285" y="2089820"/>
            <a:ext cx="9175636" cy="732352"/>
          </a:xfrm>
          <a:custGeom>
            <a:avLst/>
            <a:gdLst/>
            <a:ahLst/>
            <a:cxnLst/>
            <a:rect l="l" t="t" r="r" b="b"/>
            <a:pathLst>
              <a:path w="9175636" h="732352">
                <a:moveTo>
                  <a:pt x="46577" y="0"/>
                </a:moveTo>
                <a:lnTo>
                  <a:pt x="9035910" y="0"/>
                </a:lnTo>
                <a:cubicBezTo>
                  <a:pt x="9113079" y="0"/>
                  <a:pt x="9175636" y="44710"/>
                  <a:pt x="9175636" y="99864"/>
                </a:cubicBezTo>
                <a:lnTo>
                  <a:pt x="9175636" y="632489"/>
                </a:lnTo>
                <a:cubicBezTo>
                  <a:pt x="9175636" y="687642"/>
                  <a:pt x="9113079" y="732352"/>
                  <a:pt x="9035910" y="732352"/>
                </a:cubicBezTo>
                <a:lnTo>
                  <a:pt x="46577" y="732352"/>
                </a:lnTo>
                <a:cubicBezTo>
                  <a:pt x="20853" y="732352"/>
                  <a:pt x="0" y="717448"/>
                  <a:pt x="0" y="699063"/>
                </a:cubicBezTo>
                <a:lnTo>
                  <a:pt x="0" y="33289"/>
                </a:lnTo>
                <a:cubicBezTo>
                  <a:pt x="0" y="14904"/>
                  <a:pt x="20853" y="0"/>
                  <a:pt x="46577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0" name="Shape 8"/>
          <p:cNvSpPr/>
          <p:nvPr/>
        </p:nvSpPr>
        <p:spPr>
          <a:xfrm>
            <a:off x="860285" y="2089820"/>
            <a:ext cx="33289" cy="732352"/>
          </a:xfrm>
          <a:custGeom>
            <a:avLst/>
            <a:gdLst/>
            <a:ahLst/>
            <a:cxnLst/>
            <a:rect l="l" t="t" r="r" b="b"/>
            <a:pathLst>
              <a:path w="33289" h="732352">
                <a:moveTo>
                  <a:pt x="33289" y="0"/>
                </a:moveTo>
                <a:lnTo>
                  <a:pt x="33289" y="0"/>
                </a:lnTo>
                <a:lnTo>
                  <a:pt x="33289" y="732352"/>
                </a:lnTo>
                <a:lnTo>
                  <a:pt x="33289" y="732352"/>
                </a:lnTo>
                <a:cubicBezTo>
                  <a:pt x="14904" y="732352"/>
                  <a:pt x="0" y="717448"/>
                  <a:pt x="0" y="699063"/>
                </a:cubicBezTo>
                <a:lnTo>
                  <a:pt x="0" y="33289"/>
                </a:lnTo>
                <a:cubicBezTo>
                  <a:pt x="0" y="14904"/>
                  <a:pt x="14904" y="0"/>
                  <a:pt x="33289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11" name="Shape 9"/>
          <p:cNvSpPr/>
          <p:nvPr/>
        </p:nvSpPr>
        <p:spPr>
          <a:xfrm>
            <a:off x="1010084" y="2222975"/>
            <a:ext cx="399465" cy="399465"/>
          </a:xfrm>
          <a:custGeom>
            <a:avLst/>
            <a:gdLst/>
            <a:ahLst/>
            <a:cxnLst/>
            <a:rect l="l" t="t" r="r" b="b"/>
            <a:pathLst>
              <a:path w="399465" h="399465">
                <a:moveTo>
                  <a:pt x="66579" y="0"/>
                </a:moveTo>
                <a:lnTo>
                  <a:pt x="332886" y="0"/>
                </a:lnTo>
                <a:cubicBezTo>
                  <a:pt x="369632" y="0"/>
                  <a:pt x="399465" y="29833"/>
                  <a:pt x="399465" y="66579"/>
                </a:cubicBezTo>
                <a:lnTo>
                  <a:pt x="399465" y="332886"/>
                </a:lnTo>
                <a:cubicBezTo>
                  <a:pt x="399465" y="369632"/>
                  <a:pt x="369632" y="399465"/>
                  <a:pt x="332886" y="399465"/>
                </a:cubicBezTo>
                <a:lnTo>
                  <a:pt x="66579" y="399465"/>
                </a:lnTo>
                <a:cubicBezTo>
                  <a:pt x="29833" y="399465"/>
                  <a:pt x="0" y="369632"/>
                  <a:pt x="0" y="332886"/>
                </a:cubicBezTo>
                <a:lnTo>
                  <a:pt x="0" y="66579"/>
                </a:lnTo>
                <a:cubicBezTo>
                  <a:pt x="0" y="29833"/>
                  <a:pt x="29833" y="0"/>
                  <a:pt x="66579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1177048" y="2306197"/>
            <a:ext cx="149799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542704" y="2222975"/>
            <a:ext cx="5817207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Теоретические основы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542704" y="2489285"/>
            <a:ext cx="5808885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Введение в облачные вычисления, концепции и модели, архитектура облачных систем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60285" y="2955327"/>
            <a:ext cx="8259854" cy="732352"/>
          </a:xfrm>
          <a:custGeom>
            <a:avLst/>
            <a:gdLst/>
            <a:ahLst/>
            <a:cxnLst/>
            <a:rect l="l" t="t" r="r" b="b"/>
            <a:pathLst>
              <a:path w="8259854" h="732352">
                <a:moveTo>
                  <a:pt x="41928" y="0"/>
                </a:moveTo>
                <a:lnTo>
                  <a:pt x="8134073" y="0"/>
                </a:lnTo>
                <a:cubicBezTo>
                  <a:pt x="8203540" y="0"/>
                  <a:pt x="8259854" y="44710"/>
                  <a:pt x="8259854" y="99864"/>
                </a:cubicBezTo>
                <a:lnTo>
                  <a:pt x="8259854" y="632489"/>
                </a:lnTo>
                <a:cubicBezTo>
                  <a:pt x="8259854" y="687642"/>
                  <a:pt x="8203540" y="732352"/>
                  <a:pt x="8134073" y="732352"/>
                </a:cubicBezTo>
                <a:lnTo>
                  <a:pt x="41928" y="732352"/>
                </a:lnTo>
                <a:cubicBezTo>
                  <a:pt x="18772" y="732352"/>
                  <a:pt x="0" y="717448"/>
                  <a:pt x="0" y="699063"/>
                </a:cubicBezTo>
                <a:lnTo>
                  <a:pt x="0" y="33289"/>
                </a:lnTo>
                <a:cubicBezTo>
                  <a:pt x="0" y="14904"/>
                  <a:pt x="18772" y="0"/>
                  <a:pt x="41928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6" name="Shape 14"/>
          <p:cNvSpPr/>
          <p:nvPr/>
        </p:nvSpPr>
        <p:spPr>
          <a:xfrm>
            <a:off x="860285" y="2955327"/>
            <a:ext cx="33289" cy="732352"/>
          </a:xfrm>
          <a:custGeom>
            <a:avLst/>
            <a:gdLst/>
            <a:ahLst/>
            <a:cxnLst/>
            <a:rect l="l" t="t" r="r" b="b"/>
            <a:pathLst>
              <a:path w="33289" h="732352">
                <a:moveTo>
                  <a:pt x="33289" y="0"/>
                </a:moveTo>
                <a:lnTo>
                  <a:pt x="33289" y="0"/>
                </a:lnTo>
                <a:lnTo>
                  <a:pt x="33289" y="732352"/>
                </a:lnTo>
                <a:lnTo>
                  <a:pt x="33289" y="732352"/>
                </a:lnTo>
                <a:cubicBezTo>
                  <a:pt x="14904" y="732352"/>
                  <a:pt x="0" y="717448"/>
                  <a:pt x="0" y="699063"/>
                </a:cubicBezTo>
                <a:lnTo>
                  <a:pt x="0" y="33289"/>
                </a:lnTo>
                <a:cubicBezTo>
                  <a:pt x="0" y="14904"/>
                  <a:pt x="14904" y="0"/>
                  <a:pt x="33289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17" name="Shape 15"/>
          <p:cNvSpPr/>
          <p:nvPr/>
        </p:nvSpPr>
        <p:spPr>
          <a:xfrm>
            <a:off x="1010084" y="3088482"/>
            <a:ext cx="399465" cy="399465"/>
          </a:xfrm>
          <a:custGeom>
            <a:avLst/>
            <a:gdLst/>
            <a:ahLst/>
            <a:cxnLst/>
            <a:rect l="l" t="t" r="r" b="b"/>
            <a:pathLst>
              <a:path w="399465" h="399465">
                <a:moveTo>
                  <a:pt x="66579" y="0"/>
                </a:moveTo>
                <a:lnTo>
                  <a:pt x="332886" y="0"/>
                </a:lnTo>
                <a:cubicBezTo>
                  <a:pt x="369632" y="0"/>
                  <a:pt x="399465" y="29833"/>
                  <a:pt x="399465" y="66579"/>
                </a:cubicBezTo>
                <a:lnTo>
                  <a:pt x="399465" y="332886"/>
                </a:lnTo>
                <a:cubicBezTo>
                  <a:pt x="399465" y="369632"/>
                  <a:pt x="369632" y="399465"/>
                  <a:pt x="332886" y="399465"/>
                </a:cubicBezTo>
                <a:lnTo>
                  <a:pt x="66579" y="399465"/>
                </a:lnTo>
                <a:cubicBezTo>
                  <a:pt x="29833" y="399465"/>
                  <a:pt x="0" y="369632"/>
                  <a:pt x="0" y="332886"/>
                </a:cubicBezTo>
                <a:lnTo>
                  <a:pt x="0" y="66579"/>
                </a:lnTo>
                <a:cubicBezTo>
                  <a:pt x="0" y="29833"/>
                  <a:pt x="29833" y="0"/>
                  <a:pt x="66579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1163004" y="3171704"/>
            <a:ext cx="174766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542704" y="3088482"/>
            <a:ext cx="5817207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Модели облачных сервисов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542704" y="3354792"/>
            <a:ext cx="5808885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IaaS, PaaS, SaaS — детальное изучение каждой модели с примерами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60285" y="3820834"/>
            <a:ext cx="7326793" cy="732352"/>
          </a:xfrm>
          <a:custGeom>
            <a:avLst/>
            <a:gdLst/>
            <a:ahLst/>
            <a:cxnLst/>
            <a:rect l="l" t="t" r="r" b="b"/>
            <a:pathLst>
              <a:path w="7326793" h="732352">
                <a:moveTo>
                  <a:pt x="37192" y="0"/>
                </a:moveTo>
                <a:lnTo>
                  <a:pt x="7215220" y="0"/>
                </a:lnTo>
                <a:cubicBezTo>
                  <a:pt x="7276840" y="0"/>
                  <a:pt x="7326793" y="44710"/>
                  <a:pt x="7326793" y="99864"/>
                </a:cubicBezTo>
                <a:lnTo>
                  <a:pt x="7326793" y="632489"/>
                </a:lnTo>
                <a:cubicBezTo>
                  <a:pt x="7326793" y="687642"/>
                  <a:pt x="7276840" y="732352"/>
                  <a:pt x="7215220" y="732352"/>
                </a:cubicBezTo>
                <a:lnTo>
                  <a:pt x="37192" y="732352"/>
                </a:lnTo>
                <a:cubicBezTo>
                  <a:pt x="16651" y="732352"/>
                  <a:pt x="0" y="717448"/>
                  <a:pt x="0" y="699063"/>
                </a:cubicBezTo>
                <a:lnTo>
                  <a:pt x="0" y="33289"/>
                </a:lnTo>
                <a:cubicBezTo>
                  <a:pt x="0" y="14904"/>
                  <a:pt x="16651" y="0"/>
                  <a:pt x="37192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22" name="Shape 20"/>
          <p:cNvSpPr/>
          <p:nvPr/>
        </p:nvSpPr>
        <p:spPr>
          <a:xfrm>
            <a:off x="860285" y="3820834"/>
            <a:ext cx="33289" cy="732352"/>
          </a:xfrm>
          <a:custGeom>
            <a:avLst/>
            <a:gdLst/>
            <a:ahLst/>
            <a:cxnLst/>
            <a:rect l="l" t="t" r="r" b="b"/>
            <a:pathLst>
              <a:path w="33289" h="732352">
                <a:moveTo>
                  <a:pt x="33289" y="0"/>
                </a:moveTo>
                <a:lnTo>
                  <a:pt x="33289" y="0"/>
                </a:lnTo>
                <a:lnTo>
                  <a:pt x="33289" y="732352"/>
                </a:lnTo>
                <a:lnTo>
                  <a:pt x="33289" y="732352"/>
                </a:lnTo>
                <a:cubicBezTo>
                  <a:pt x="14904" y="732352"/>
                  <a:pt x="0" y="717448"/>
                  <a:pt x="0" y="699063"/>
                </a:cubicBezTo>
                <a:lnTo>
                  <a:pt x="0" y="33289"/>
                </a:lnTo>
                <a:cubicBezTo>
                  <a:pt x="0" y="14904"/>
                  <a:pt x="14904" y="0"/>
                  <a:pt x="33289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23" name="Shape 21"/>
          <p:cNvSpPr/>
          <p:nvPr/>
        </p:nvSpPr>
        <p:spPr>
          <a:xfrm>
            <a:off x="1010084" y="3953989"/>
            <a:ext cx="399465" cy="399465"/>
          </a:xfrm>
          <a:custGeom>
            <a:avLst/>
            <a:gdLst/>
            <a:ahLst/>
            <a:cxnLst/>
            <a:rect l="l" t="t" r="r" b="b"/>
            <a:pathLst>
              <a:path w="399465" h="399465">
                <a:moveTo>
                  <a:pt x="66579" y="0"/>
                </a:moveTo>
                <a:lnTo>
                  <a:pt x="332886" y="0"/>
                </a:lnTo>
                <a:cubicBezTo>
                  <a:pt x="369632" y="0"/>
                  <a:pt x="399465" y="29833"/>
                  <a:pt x="399465" y="66579"/>
                </a:cubicBezTo>
                <a:lnTo>
                  <a:pt x="399465" y="332886"/>
                </a:lnTo>
                <a:cubicBezTo>
                  <a:pt x="399465" y="369632"/>
                  <a:pt x="369632" y="399465"/>
                  <a:pt x="332886" y="399465"/>
                </a:cubicBezTo>
                <a:lnTo>
                  <a:pt x="66579" y="399465"/>
                </a:lnTo>
                <a:cubicBezTo>
                  <a:pt x="29833" y="399465"/>
                  <a:pt x="0" y="369632"/>
                  <a:pt x="0" y="332886"/>
                </a:cubicBezTo>
                <a:lnTo>
                  <a:pt x="0" y="66579"/>
                </a:lnTo>
                <a:cubicBezTo>
                  <a:pt x="0" y="29833"/>
                  <a:pt x="29833" y="0"/>
                  <a:pt x="66579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24" name="Text 22"/>
          <p:cNvSpPr/>
          <p:nvPr/>
        </p:nvSpPr>
        <p:spPr>
          <a:xfrm>
            <a:off x="1160793" y="4037211"/>
            <a:ext cx="183088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542704" y="3953989"/>
            <a:ext cx="5817207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Облачные платформы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542704" y="4220299"/>
            <a:ext cx="5808885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AWS, Azure, GCP, Yandex Cloud — практическое знакомство с платформами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60285" y="4686342"/>
            <a:ext cx="6657747" cy="732352"/>
          </a:xfrm>
          <a:custGeom>
            <a:avLst/>
            <a:gdLst/>
            <a:ahLst/>
            <a:cxnLst/>
            <a:rect l="l" t="t" r="r" b="b"/>
            <a:pathLst>
              <a:path w="6657747" h="732352">
                <a:moveTo>
                  <a:pt x="33796" y="0"/>
                </a:moveTo>
                <a:lnTo>
                  <a:pt x="6556363" y="0"/>
                </a:lnTo>
                <a:cubicBezTo>
                  <a:pt x="6612356" y="0"/>
                  <a:pt x="6657747" y="44710"/>
                  <a:pt x="6657747" y="99864"/>
                </a:cubicBezTo>
                <a:lnTo>
                  <a:pt x="6657747" y="632489"/>
                </a:lnTo>
                <a:cubicBezTo>
                  <a:pt x="6657747" y="687642"/>
                  <a:pt x="6612356" y="732352"/>
                  <a:pt x="6556363" y="732352"/>
                </a:cubicBezTo>
                <a:lnTo>
                  <a:pt x="33796" y="732352"/>
                </a:lnTo>
                <a:cubicBezTo>
                  <a:pt x="15131" y="732352"/>
                  <a:pt x="0" y="717448"/>
                  <a:pt x="0" y="699063"/>
                </a:cubicBezTo>
                <a:lnTo>
                  <a:pt x="0" y="33289"/>
                </a:lnTo>
                <a:cubicBezTo>
                  <a:pt x="0" y="14904"/>
                  <a:pt x="15131" y="0"/>
                  <a:pt x="33796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28" name="Shape 26"/>
          <p:cNvSpPr/>
          <p:nvPr/>
        </p:nvSpPr>
        <p:spPr>
          <a:xfrm>
            <a:off x="860285" y="4686342"/>
            <a:ext cx="33289" cy="732352"/>
          </a:xfrm>
          <a:custGeom>
            <a:avLst/>
            <a:gdLst/>
            <a:ahLst/>
            <a:cxnLst/>
            <a:rect l="l" t="t" r="r" b="b"/>
            <a:pathLst>
              <a:path w="33289" h="732352">
                <a:moveTo>
                  <a:pt x="33289" y="0"/>
                </a:moveTo>
                <a:lnTo>
                  <a:pt x="33289" y="0"/>
                </a:lnTo>
                <a:lnTo>
                  <a:pt x="33289" y="732352"/>
                </a:lnTo>
                <a:lnTo>
                  <a:pt x="33289" y="732352"/>
                </a:lnTo>
                <a:cubicBezTo>
                  <a:pt x="14904" y="732352"/>
                  <a:pt x="0" y="717448"/>
                  <a:pt x="0" y="699063"/>
                </a:cubicBezTo>
                <a:lnTo>
                  <a:pt x="0" y="33289"/>
                </a:lnTo>
                <a:cubicBezTo>
                  <a:pt x="0" y="14904"/>
                  <a:pt x="14904" y="0"/>
                  <a:pt x="33289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29" name="Shape 27"/>
          <p:cNvSpPr/>
          <p:nvPr/>
        </p:nvSpPr>
        <p:spPr>
          <a:xfrm>
            <a:off x="1010084" y="4819497"/>
            <a:ext cx="399465" cy="399465"/>
          </a:xfrm>
          <a:custGeom>
            <a:avLst/>
            <a:gdLst/>
            <a:ahLst/>
            <a:cxnLst/>
            <a:rect l="l" t="t" r="r" b="b"/>
            <a:pathLst>
              <a:path w="399465" h="399465">
                <a:moveTo>
                  <a:pt x="66579" y="0"/>
                </a:moveTo>
                <a:lnTo>
                  <a:pt x="332886" y="0"/>
                </a:lnTo>
                <a:cubicBezTo>
                  <a:pt x="369632" y="0"/>
                  <a:pt x="399465" y="29833"/>
                  <a:pt x="399465" y="66579"/>
                </a:cubicBezTo>
                <a:lnTo>
                  <a:pt x="399465" y="332886"/>
                </a:lnTo>
                <a:cubicBezTo>
                  <a:pt x="399465" y="369632"/>
                  <a:pt x="369632" y="399465"/>
                  <a:pt x="332886" y="399465"/>
                </a:cubicBezTo>
                <a:lnTo>
                  <a:pt x="66579" y="399465"/>
                </a:lnTo>
                <a:cubicBezTo>
                  <a:pt x="29833" y="399465"/>
                  <a:pt x="0" y="369632"/>
                  <a:pt x="0" y="332886"/>
                </a:cubicBezTo>
                <a:lnTo>
                  <a:pt x="0" y="66579"/>
                </a:lnTo>
                <a:cubicBezTo>
                  <a:pt x="0" y="29833"/>
                  <a:pt x="29833" y="0"/>
                  <a:pt x="66579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30" name="Text 28"/>
          <p:cNvSpPr/>
          <p:nvPr/>
        </p:nvSpPr>
        <p:spPr>
          <a:xfrm>
            <a:off x="1160923" y="4902718"/>
            <a:ext cx="183088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542704" y="4819497"/>
            <a:ext cx="5817207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Практические работы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542704" y="5085806"/>
            <a:ext cx="5808885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Лабораторные работы, кейсы, проектные задания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60285" y="5551849"/>
            <a:ext cx="5814888" cy="732352"/>
          </a:xfrm>
          <a:custGeom>
            <a:avLst/>
            <a:gdLst/>
            <a:ahLst/>
            <a:cxnLst/>
            <a:rect l="l" t="t" r="r" b="b"/>
            <a:pathLst>
              <a:path w="5814888" h="732352">
                <a:moveTo>
                  <a:pt x="29517" y="0"/>
                </a:moveTo>
                <a:lnTo>
                  <a:pt x="5726339" y="0"/>
                </a:lnTo>
                <a:cubicBezTo>
                  <a:pt x="5775243" y="0"/>
                  <a:pt x="5814888" y="44710"/>
                  <a:pt x="5814888" y="99864"/>
                </a:cubicBezTo>
                <a:lnTo>
                  <a:pt x="5814888" y="632489"/>
                </a:lnTo>
                <a:cubicBezTo>
                  <a:pt x="5814888" y="687642"/>
                  <a:pt x="5775243" y="732352"/>
                  <a:pt x="5726339" y="732352"/>
                </a:cubicBezTo>
                <a:lnTo>
                  <a:pt x="29517" y="732352"/>
                </a:lnTo>
                <a:cubicBezTo>
                  <a:pt x="13215" y="732352"/>
                  <a:pt x="0" y="717448"/>
                  <a:pt x="0" y="699063"/>
                </a:cubicBezTo>
                <a:lnTo>
                  <a:pt x="0" y="33289"/>
                </a:lnTo>
                <a:cubicBezTo>
                  <a:pt x="0" y="14904"/>
                  <a:pt x="13215" y="0"/>
                  <a:pt x="29517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34" name="Shape 32"/>
          <p:cNvSpPr/>
          <p:nvPr/>
        </p:nvSpPr>
        <p:spPr>
          <a:xfrm>
            <a:off x="860285" y="5551849"/>
            <a:ext cx="33289" cy="732352"/>
          </a:xfrm>
          <a:custGeom>
            <a:avLst/>
            <a:gdLst/>
            <a:ahLst/>
            <a:cxnLst/>
            <a:rect l="l" t="t" r="r" b="b"/>
            <a:pathLst>
              <a:path w="33289" h="732352">
                <a:moveTo>
                  <a:pt x="33289" y="0"/>
                </a:moveTo>
                <a:lnTo>
                  <a:pt x="33289" y="0"/>
                </a:lnTo>
                <a:lnTo>
                  <a:pt x="33289" y="732352"/>
                </a:lnTo>
                <a:lnTo>
                  <a:pt x="33289" y="732352"/>
                </a:lnTo>
                <a:cubicBezTo>
                  <a:pt x="14904" y="732352"/>
                  <a:pt x="0" y="717448"/>
                  <a:pt x="0" y="699063"/>
                </a:cubicBezTo>
                <a:lnTo>
                  <a:pt x="0" y="33289"/>
                </a:lnTo>
                <a:cubicBezTo>
                  <a:pt x="0" y="14904"/>
                  <a:pt x="14904" y="0"/>
                  <a:pt x="33289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35" name="Shape 33"/>
          <p:cNvSpPr/>
          <p:nvPr/>
        </p:nvSpPr>
        <p:spPr>
          <a:xfrm>
            <a:off x="1010084" y="5685004"/>
            <a:ext cx="399465" cy="399465"/>
          </a:xfrm>
          <a:custGeom>
            <a:avLst/>
            <a:gdLst/>
            <a:ahLst/>
            <a:cxnLst/>
            <a:rect l="l" t="t" r="r" b="b"/>
            <a:pathLst>
              <a:path w="399465" h="399465">
                <a:moveTo>
                  <a:pt x="66579" y="0"/>
                </a:moveTo>
                <a:lnTo>
                  <a:pt x="332886" y="0"/>
                </a:lnTo>
                <a:cubicBezTo>
                  <a:pt x="369632" y="0"/>
                  <a:pt x="399465" y="29833"/>
                  <a:pt x="399465" y="66579"/>
                </a:cubicBezTo>
                <a:lnTo>
                  <a:pt x="399465" y="332886"/>
                </a:lnTo>
                <a:cubicBezTo>
                  <a:pt x="399465" y="369632"/>
                  <a:pt x="369632" y="399465"/>
                  <a:pt x="332886" y="399465"/>
                </a:cubicBezTo>
                <a:lnTo>
                  <a:pt x="66579" y="399465"/>
                </a:lnTo>
                <a:cubicBezTo>
                  <a:pt x="29833" y="399465"/>
                  <a:pt x="0" y="369632"/>
                  <a:pt x="0" y="332886"/>
                </a:cubicBezTo>
                <a:lnTo>
                  <a:pt x="0" y="66579"/>
                </a:lnTo>
                <a:cubicBezTo>
                  <a:pt x="0" y="29833"/>
                  <a:pt x="29833" y="0"/>
                  <a:pt x="66579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36" name="Text 34"/>
          <p:cNvSpPr/>
          <p:nvPr/>
        </p:nvSpPr>
        <p:spPr>
          <a:xfrm>
            <a:off x="1160013" y="5768226"/>
            <a:ext cx="183088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542704" y="5685004"/>
            <a:ext cx="5817207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Безопасность и управление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542704" y="5951314"/>
            <a:ext cx="5808885" cy="1997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8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Защита данных, управление доступом, мониторинг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7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8094" y="348094"/>
            <a:ext cx="1540317" cy="243666"/>
          </a:xfrm>
          <a:custGeom>
            <a:avLst/>
            <a:gdLst/>
            <a:ahLst/>
            <a:cxnLst/>
            <a:rect l="l" t="t" r="r" b="b"/>
            <a:pathLst>
              <a:path w="1540317" h="243666">
                <a:moveTo>
                  <a:pt x="121833" y="0"/>
                </a:moveTo>
                <a:lnTo>
                  <a:pt x="1418484" y="0"/>
                </a:lnTo>
                <a:cubicBezTo>
                  <a:pt x="1485770" y="0"/>
                  <a:pt x="1540317" y="54546"/>
                  <a:pt x="1540317" y="121833"/>
                </a:cubicBezTo>
                <a:lnTo>
                  <a:pt x="1540317" y="121833"/>
                </a:lnTo>
                <a:cubicBezTo>
                  <a:pt x="1540317" y="189119"/>
                  <a:pt x="1485770" y="243666"/>
                  <a:pt x="1418484" y="243666"/>
                </a:cubicBezTo>
                <a:lnTo>
                  <a:pt x="121833" y="243666"/>
                </a:lnTo>
                <a:cubicBezTo>
                  <a:pt x="54592" y="243666"/>
                  <a:pt x="0" y="189074"/>
                  <a:pt x="0" y="121833"/>
                </a:cubicBezTo>
                <a:lnTo>
                  <a:pt x="0" y="121833"/>
                </a:lnTo>
                <a:cubicBezTo>
                  <a:pt x="0" y="54592"/>
                  <a:pt x="54592" y="0"/>
                  <a:pt x="121833" y="0"/>
                </a:cubicBezTo>
                <a:close/>
              </a:path>
            </a:pathLst>
          </a:custGeom>
          <a:solidFill>
            <a:srgbClr val="3182CE">
              <a:alpha val="2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348094" y="348094"/>
            <a:ext cx="1601233" cy="243666"/>
          </a:xfrm>
          <a:prstGeom prst="rect">
            <a:avLst/>
          </a:prstGeom>
          <a:noFill/>
          <a:ln/>
        </p:spPr>
        <p:txBody>
          <a:bodyPr wrap="square" lIns="104428" tIns="34809" rIns="104428" bIns="34809" rtlCol="0" anchor="ctr"/>
          <a:lstStyle/>
          <a:p>
            <a:pPr>
              <a:lnSpc>
                <a:spcPct val="120000"/>
              </a:lnSpc>
            </a:pPr>
            <a:r>
              <a:rPr lang="en-US" sz="959" b="1" dirty="0">
                <a:solidFill>
                  <a:srgbClr val="3182C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ЦЕЛЕВАЯ АУДИТОРИЯ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8094" y="661379"/>
            <a:ext cx="11652454" cy="3480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67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Для кого предназначено пособие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8094" y="1200925"/>
            <a:ext cx="5656531" cy="2749944"/>
          </a:xfrm>
          <a:custGeom>
            <a:avLst/>
            <a:gdLst/>
            <a:ahLst/>
            <a:cxnLst/>
            <a:rect l="l" t="t" r="r" b="b"/>
            <a:pathLst>
              <a:path w="5656531" h="2749944">
                <a:moveTo>
                  <a:pt x="34809" y="0"/>
                </a:moveTo>
                <a:lnTo>
                  <a:pt x="5621722" y="0"/>
                </a:lnTo>
                <a:cubicBezTo>
                  <a:pt x="5640946" y="0"/>
                  <a:pt x="5656531" y="15585"/>
                  <a:pt x="5656531" y="34809"/>
                </a:cubicBezTo>
                <a:lnTo>
                  <a:pt x="5656531" y="2610715"/>
                </a:lnTo>
                <a:cubicBezTo>
                  <a:pt x="5656531" y="2687609"/>
                  <a:pt x="5594196" y="2749944"/>
                  <a:pt x="5517301" y="2749944"/>
                </a:cubicBezTo>
                <a:lnTo>
                  <a:pt x="139230" y="2749944"/>
                </a:lnTo>
                <a:cubicBezTo>
                  <a:pt x="62387" y="2749944"/>
                  <a:pt x="0" y="2687558"/>
                  <a:pt x="0" y="2610715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17559" dist="174047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48094" y="1200925"/>
            <a:ext cx="5656531" cy="34809"/>
          </a:xfrm>
          <a:custGeom>
            <a:avLst/>
            <a:gdLst/>
            <a:ahLst/>
            <a:cxnLst/>
            <a:rect l="l" t="t" r="r" b="b"/>
            <a:pathLst>
              <a:path w="5656531" h="34809">
                <a:moveTo>
                  <a:pt x="34809" y="0"/>
                </a:moveTo>
                <a:lnTo>
                  <a:pt x="5621722" y="0"/>
                </a:lnTo>
                <a:cubicBezTo>
                  <a:pt x="5640946" y="0"/>
                  <a:pt x="5656531" y="15585"/>
                  <a:pt x="5656531" y="34809"/>
                </a:cubicBezTo>
                <a:lnTo>
                  <a:pt x="5656531" y="34809"/>
                </a:lnTo>
                <a:lnTo>
                  <a:pt x="0" y="34809"/>
                </a:ln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7" name="Shape 5"/>
          <p:cNvSpPr/>
          <p:nvPr/>
        </p:nvSpPr>
        <p:spPr>
          <a:xfrm>
            <a:off x="556951" y="1427186"/>
            <a:ext cx="556951" cy="556951"/>
          </a:xfrm>
          <a:custGeom>
            <a:avLst/>
            <a:gdLst/>
            <a:ahLst/>
            <a:cxnLst/>
            <a:rect l="l" t="t" r="r" b="b"/>
            <a:pathLst>
              <a:path w="556951" h="556951">
                <a:moveTo>
                  <a:pt x="104428" y="0"/>
                </a:moveTo>
                <a:lnTo>
                  <a:pt x="452522" y="0"/>
                </a:lnTo>
                <a:cubicBezTo>
                  <a:pt x="510158" y="0"/>
                  <a:pt x="556951" y="46793"/>
                  <a:pt x="556951" y="104428"/>
                </a:cubicBezTo>
                <a:lnTo>
                  <a:pt x="556951" y="452522"/>
                </a:lnTo>
                <a:cubicBezTo>
                  <a:pt x="556951" y="510158"/>
                  <a:pt x="510158" y="556951"/>
                  <a:pt x="452522" y="556951"/>
                </a:cubicBezTo>
                <a:lnTo>
                  <a:pt x="104428" y="556951"/>
                </a:lnTo>
                <a:cubicBezTo>
                  <a:pt x="46793" y="556951"/>
                  <a:pt x="0" y="510158"/>
                  <a:pt x="0" y="452522"/>
                </a:cubicBezTo>
                <a:lnTo>
                  <a:pt x="0" y="104428"/>
                </a:lnTo>
                <a:cubicBezTo>
                  <a:pt x="0" y="46793"/>
                  <a:pt x="46793" y="0"/>
                  <a:pt x="104428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</p:spPr>
      </p:sp>
      <p:sp>
        <p:nvSpPr>
          <p:cNvPr id="8" name="Shape 6"/>
          <p:cNvSpPr/>
          <p:nvPr/>
        </p:nvSpPr>
        <p:spPr>
          <a:xfrm>
            <a:off x="674433" y="1575126"/>
            <a:ext cx="326338" cy="261071"/>
          </a:xfrm>
          <a:custGeom>
            <a:avLst/>
            <a:gdLst/>
            <a:ahLst/>
            <a:cxnLst/>
            <a:rect l="l" t="t" r="r" b="b"/>
            <a:pathLst>
              <a:path w="326338" h="261071">
                <a:moveTo>
                  <a:pt x="65268" y="48951"/>
                </a:moveTo>
                <a:cubicBezTo>
                  <a:pt x="65268" y="30951"/>
                  <a:pt x="79902" y="16317"/>
                  <a:pt x="97901" y="16317"/>
                </a:cubicBezTo>
                <a:lnTo>
                  <a:pt x="277388" y="16317"/>
                </a:lnTo>
                <a:cubicBezTo>
                  <a:pt x="295387" y="16317"/>
                  <a:pt x="310021" y="30951"/>
                  <a:pt x="310021" y="48951"/>
                </a:cubicBezTo>
                <a:lnTo>
                  <a:pt x="310021" y="171328"/>
                </a:lnTo>
                <a:lnTo>
                  <a:pt x="261071" y="171328"/>
                </a:lnTo>
                <a:lnTo>
                  <a:pt x="261071" y="163169"/>
                </a:lnTo>
                <a:cubicBezTo>
                  <a:pt x="261071" y="154144"/>
                  <a:pt x="253779" y="146852"/>
                  <a:pt x="244754" y="146852"/>
                </a:cubicBezTo>
                <a:lnTo>
                  <a:pt x="212120" y="146852"/>
                </a:lnTo>
                <a:cubicBezTo>
                  <a:pt x="203095" y="146852"/>
                  <a:pt x="195803" y="154144"/>
                  <a:pt x="195803" y="163169"/>
                </a:cubicBezTo>
                <a:lnTo>
                  <a:pt x="195803" y="171328"/>
                </a:lnTo>
                <a:lnTo>
                  <a:pt x="129974" y="171328"/>
                </a:lnTo>
                <a:cubicBezTo>
                  <a:pt x="135532" y="161741"/>
                  <a:pt x="138694" y="150575"/>
                  <a:pt x="138694" y="138694"/>
                </a:cubicBezTo>
                <a:cubicBezTo>
                  <a:pt x="138694" y="102644"/>
                  <a:pt x="109476" y="73426"/>
                  <a:pt x="73426" y="73426"/>
                </a:cubicBezTo>
                <a:cubicBezTo>
                  <a:pt x="70673" y="73426"/>
                  <a:pt x="67919" y="73579"/>
                  <a:pt x="65268" y="73936"/>
                </a:cubicBezTo>
                <a:lnTo>
                  <a:pt x="65268" y="48951"/>
                </a:lnTo>
                <a:close/>
                <a:moveTo>
                  <a:pt x="169798" y="228437"/>
                </a:moveTo>
                <a:cubicBezTo>
                  <a:pt x="167197" y="216097"/>
                  <a:pt x="161486" y="204930"/>
                  <a:pt x="153430" y="195803"/>
                </a:cubicBezTo>
                <a:lnTo>
                  <a:pt x="310021" y="195803"/>
                </a:lnTo>
                <a:cubicBezTo>
                  <a:pt x="310021" y="213803"/>
                  <a:pt x="295387" y="228437"/>
                  <a:pt x="277388" y="228437"/>
                </a:cubicBezTo>
                <a:lnTo>
                  <a:pt x="169798" y="228437"/>
                </a:lnTo>
                <a:close/>
                <a:moveTo>
                  <a:pt x="32634" y="138694"/>
                </a:moveTo>
                <a:cubicBezTo>
                  <a:pt x="32634" y="116180"/>
                  <a:pt x="50912" y="97901"/>
                  <a:pt x="73426" y="97901"/>
                </a:cubicBezTo>
                <a:cubicBezTo>
                  <a:pt x="95940" y="97901"/>
                  <a:pt x="114218" y="116180"/>
                  <a:pt x="114218" y="138694"/>
                </a:cubicBezTo>
                <a:cubicBezTo>
                  <a:pt x="114218" y="161208"/>
                  <a:pt x="95940" y="179486"/>
                  <a:pt x="73426" y="179486"/>
                </a:cubicBezTo>
                <a:cubicBezTo>
                  <a:pt x="50912" y="179486"/>
                  <a:pt x="32634" y="161208"/>
                  <a:pt x="32634" y="138694"/>
                </a:cubicBezTo>
                <a:close/>
                <a:moveTo>
                  <a:pt x="0" y="244754"/>
                </a:moveTo>
                <a:cubicBezTo>
                  <a:pt x="0" y="217729"/>
                  <a:pt x="21926" y="195803"/>
                  <a:pt x="48951" y="195803"/>
                </a:cubicBezTo>
                <a:lnTo>
                  <a:pt x="97901" y="195803"/>
                </a:lnTo>
                <a:cubicBezTo>
                  <a:pt x="124926" y="195803"/>
                  <a:pt x="146852" y="217729"/>
                  <a:pt x="146852" y="244754"/>
                </a:cubicBezTo>
                <a:cubicBezTo>
                  <a:pt x="146852" y="253779"/>
                  <a:pt x="139561" y="261071"/>
                  <a:pt x="130535" y="261071"/>
                </a:cubicBezTo>
                <a:lnTo>
                  <a:pt x="16317" y="261071"/>
                </a:lnTo>
                <a:cubicBezTo>
                  <a:pt x="7292" y="261071"/>
                  <a:pt x="0" y="253779"/>
                  <a:pt x="0" y="24475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1253139" y="1427186"/>
            <a:ext cx="4647058" cy="278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5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Преподаватели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53139" y="1775281"/>
            <a:ext cx="4612248" cy="6787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Преподаватели вузов и колледжей, ведущие курсы по информационным технологиям, программной инженерии и системному администрированию.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253139" y="2558493"/>
            <a:ext cx="4542630" cy="348094"/>
          </a:xfrm>
          <a:custGeom>
            <a:avLst/>
            <a:gdLst/>
            <a:ahLst/>
            <a:cxnLst/>
            <a:rect l="l" t="t" r="r" b="b"/>
            <a:pathLst>
              <a:path w="4542630" h="348094">
                <a:moveTo>
                  <a:pt x="69619" y="0"/>
                </a:moveTo>
                <a:lnTo>
                  <a:pt x="4473011" y="0"/>
                </a:lnTo>
                <a:cubicBezTo>
                  <a:pt x="4511460" y="0"/>
                  <a:pt x="4542630" y="31169"/>
                  <a:pt x="4542630" y="69619"/>
                </a:cubicBezTo>
                <a:lnTo>
                  <a:pt x="4542630" y="278475"/>
                </a:lnTo>
                <a:cubicBezTo>
                  <a:pt x="4542630" y="316925"/>
                  <a:pt x="4511460" y="348094"/>
                  <a:pt x="4473011" y="348094"/>
                </a:cubicBezTo>
                <a:lnTo>
                  <a:pt x="69619" y="348094"/>
                </a:lnTo>
                <a:cubicBezTo>
                  <a:pt x="31195" y="348094"/>
                  <a:pt x="0" y="316899"/>
                  <a:pt x="0" y="278475"/>
                </a:cubicBezTo>
                <a:lnTo>
                  <a:pt x="0" y="69619"/>
                </a:lnTo>
                <a:cubicBezTo>
                  <a:pt x="0" y="31169"/>
                  <a:pt x="31169" y="0"/>
                  <a:pt x="69619" y="0"/>
                </a:cubicBezTo>
                <a:close/>
              </a:path>
            </a:pathLst>
          </a:custGeom>
          <a:solidFill>
            <a:srgbClr val="F7FAFC"/>
          </a:solidFill>
          <a:ln/>
        </p:spPr>
      </p:sp>
      <p:sp>
        <p:nvSpPr>
          <p:cNvPr id="12" name="Shape 10"/>
          <p:cNvSpPr/>
          <p:nvPr/>
        </p:nvSpPr>
        <p:spPr>
          <a:xfrm>
            <a:off x="1340163" y="2662921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69619" y="139238"/>
                </a:moveTo>
                <a:cubicBezTo>
                  <a:pt x="108043" y="139238"/>
                  <a:pt x="139238" y="108043"/>
                  <a:pt x="139238" y="69619"/>
                </a:cubicBezTo>
                <a:cubicBezTo>
                  <a:pt x="139238" y="31195"/>
                  <a:pt x="108043" y="0"/>
                  <a:pt x="69619" y="0"/>
                </a:cubicBezTo>
                <a:cubicBezTo>
                  <a:pt x="31195" y="0"/>
                  <a:pt x="0" y="31195"/>
                  <a:pt x="0" y="69619"/>
                </a:cubicBezTo>
                <a:cubicBezTo>
                  <a:pt x="0" y="108043"/>
                  <a:pt x="31195" y="139238"/>
                  <a:pt x="69619" y="139238"/>
                </a:cubicBezTo>
                <a:close/>
                <a:moveTo>
                  <a:pt x="92571" y="57843"/>
                </a:moveTo>
                <a:lnTo>
                  <a:pt x="70815" y="92653"/>
                </a:lnTo>
                <a:cubicBezTo>
                  <a:pt x="69673" y="94475"/>
                  <a:pt x="67715" y="95617"/>
                  <a:pt x="65567" y="95726"/>
                </a:cubicBezTo>
                <a:cubicBezTo>
                  <a:pt x="63418" y="95835"/>
                  <a:pt x="61352" y="94856"/>
                  <a:pt x="60073" y="93115"/>
                </a:cubicBezTo>
                <a:lnTo>
                  <a:pt x="47020" y="75710"/>
                </a:lnTo>
                <a:cubicBezTo>
                  <a:pt x="44844" y="72828"/>
                  <a:pt x="45443" y="68749"/>
                  <a:pt x="48325" y="66573"/>
                </a:cubicBezTo>
                <a:cubicBezTo>
                  <a:pt x="51208" y="64397"/>
                  <a:pt x="55287" y="64996"/>
                  <a:pt x="57463" y="67878"/>
                </a:cubicBezTo>
                <a:lnTo>
                  <a:pt x="64805" y="77669"/>
                </a:lnTo>
                <a:lnTo>
                  <a:pt x="81503" y="50936"/>
                </a:lnTo>
                <a:cubicBezTo>
                  <a:pt x="83407" y="47890"/>
                  <a:pt x="87431" y="46938"/>
                  <a:pt x="90504" y="48869"/>
                </a:cubicBezTo>
                <a:cubicBezTo>
                  <a:pt x="93578" y="50800"/>
                  <a:pt x="94502" y="54798"/>
                  <a:pt x="92571" y="57871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13" name="Text 11"/>
          <p:cNvSpPr/>
          <p:nvPr/>
        </p:nvSpPr>
        <p:spPr>
          <a:xfrm>
            <a:off x="1566424" y="2628111"/>
            <a:ext cx="2253910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Готовые лекционные материалы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253139" y="2976206"/>
            <a:ext cx="4542630" cy="348094"/>
          </a:xfrm>
          <a:custGeom>
            <a:avLst/>
            <a:gdLst/>
            <a:ahLst/>
            <a:cxnLst/>
            <a:rect l="l" t="t" r="r" b="b"/>
            <a:pathLst>
              <a:path w="4542630" h="348094">
                <a:moveTo>
                  <a:pt x="69619" y="0"/>
                </a:moveTo>
                <a:lnTo>
                  <a:pt x="4473011" y="0"/>
                </a:lnTo>
                <a:cubicBezTo>
                  <a:pt x="4511460" y="0"/>
                  <a:pt x="4542630" y="31169"/>
                  <a:pt x="4542630" y="69619"/>
                </a:cubicBezTo>
                <a:lnTo>
                  <a:pt x="4542630" y="278475"/>
                </a:lnTo>
                <a:cubicBezTo>
                  <a:pt x="4542630" y="316925"/>
                  <a:pt x="4511460" y="348094"/>
                  <a:pt x="4473011" y="348094"/>
                </a:cubicBezTo>
                <a:lnTo>
                  <a:pt x="69619" y="348094"/>
                </a:lnTo>
                <a:cubicBezTo>
                  <a:pt x="31195" y="348094"/>
                  <a:pt x="0" y="316899"/>
                  <a:pt x="0" y="278475"/>
                </a:cubicBezTo>
                <a:lnTo>
                  <a:pt x="0" y="69619"/>
                </a:lnTo>
                <a:cubicBezTo>
                  <a:pt x="0" y="31169"/>
                  <a:pt x="31169" y="0"/>
                  <a:pt x="69619" y="0"/>
                </a:cubicBezTo>
                <a:close/>
              </a:path>
            </a:pathLst>
          </a:custGeom>
          <a:solidFill>
            <a:srgbClr val="F7FAFC"/>
          </a:solidFill>
          <a:ln/>
        </p:spPr>
      </p:sp>
      <p:sp>
        <p:nvSpPr>
          <p:cNvPr id="15" name="Shape 13"/>
          <p:cNvSpPr/>
          <p:nvPr/>
        </p:nvSpPr>
        <p:spPr>
          <a:xfrm>
            <a:off x="1340163" y="3080634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69619" y="139238"/>
                </a:moveTo>
                <a:cubicBezTo>
                  <a:pt x="108043" y="139238"/>
                  <a:pt x="139238" y="108043"/>
                  <a:pt x="139238" y="69619"/>
                </a:cubicBezTo>
                <a:cubicBezTo>
                  <a:pt x="139238" y="31195"/>
                  <a:pt x="108043" y="0"/>
                  <a:pt x="69619" y="0"/>
                </a:cubicBezTo>
                <a:cubicBezTo>
                  <a:pt x="31195" y="0"/>
                  <a:pt x="0" y="31195"/>
                  <a:pt x="0" y="69619"/>
                </a:cubicBezTo>
                <a:cubicBezTo>
                  <a:pt x="0" y="108043"/>
                  <a:pt x="31195" y="139238"/>
                  <a:pt x="69619" y="139238"/>
                </a:cubicBezTo>
                <a:close/>
                <a:moveTo>
                  <a:pt x="92571" y="57843"/>
                </a:moveTo>
                <a:lnTo>
                  <a:pt x="70815" y="92653"/>
                </a:lnTo>
                <a:cubicBezTo>
                  <a:pt x="69673" y="94475"/>
                  <a:pt x="67715" y="95617"/>
                  <a:pt x="65567" y="95726"/>
                </a:cubicBezTo>
                <a:cubicBezTo>
                  <a:pt x="63418" y="95835"/>
                  <a:pt x="61352" y="94856"/>
                  <a:pt x="60073" y="93115"/>
                </a:cubicBezTo>
                <a:lnTo>
                  <a:pt x="47020" y="75710"/>
                </a:lnTo>
                <a:cubicBezTo>
                  <a:pt x="44844" y="72828"/>
                  <a:pt x="45443" y="68749"/>
                  <a:pt x="48325" y="66573"/>
                </a:cubicBezTo>
                <a:cubicBezTo>
                  <a:pt x="51208" y="64397"/>
                  <a:pt x="55287" y="64996"/>
                  <a:pt x="57463" y="67878"/>
                </a:cubicBezTo>
                <a:lnTo>
                  <a:pt x="64805" y="77669"/>
                </a:lnTo>
                <a:lnTo>
                  <a:pt x="81503" y="50936"/>
                </a:lnTo>
                <a:cubicBezTo>
                  <a:pt x="83407" y="47890"/>
                  <a:pt x="87431" y="46938"/>
                  <a:pt x="90504" y="48869"/>
                </a:cubicBezTo>
                <a:cubicBezTo>
                  <a:pt x="93578" y="50800"/>
                  <a:pt x="94502" y="54798"/>
                  <a:pt x="92571" y="57871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16" name="Text 14"/>
          <p:cNvSpPr/>
          <p:nvPr/>
        </p:nvSpPr>
        <p:spPr>
          <a:xfrm>
            <a:off x="1566424" y="3045824"/>
            <a:ext cx="2045054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Методические рекомендации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253139" y="3393919"/>
            <a:ext cx="4542630" cy="348094"/>
          </a:xfrm>
          <a:custGeom>
            <a:avLst/>
            <a:gdLst/>
            <a:ahLst/>
            <a:cxnLst/>
            <a:rect l="l" t="t" r="r" b="b"/>
            <a:pathLst>
              <a:path w="4542630" h="348094">
                <a:moveTo>
                  <a:pt x="69619" y="0"/>
                </a:moveTo>
                <a:lnTo>
                  <a:pt x="4473011" y="0"/>
                </a:lnTo>
                <a:cubicBezTo>
                  <a:pt x="4511460" y="0"/>
                  <a:pt x="4542630" y="31169"/>
                  <a:pt x="4542630" y="69619"/>
                </a:cubicBezTo>
                <a:lnTo>
                  <a:pt x="4542630" y="278475"/>
                </a:lnTo>
                <a:cubicBezTo>
                  <a:pt x="4542630" y="316925"/>
                  <a:pt x="4511460" y="348094"/>
                  <a:pt x="4473011" y="348094"/>
                </a:cubicBezTo>
                <a:lnTo>
                  <a:pt x="69619" y="348094"/>
                </a:lnTo>
                <a:cubicBezTo>
                  <a:pt x="31195" y="348094"/>
                  <a:pt x="0" y="316899"/>
                  <a:pt x="0" y="278475"/>
                </a:cubicBezTo>
                <a:lnTo>
                  <a:pt x="0" y="69619"/>
                </a:lnTo>
                <a:cubicBezTo>
                  <a:pt x="0" y="31169"/>
                  <a:pt x="31169" y="0"/>
                  <a:pt x="69619" y="0"/>
                </a:cubicBezTo>
                <a:close/>
              </a:path>
            </a:pathLst>
          </a:custGeom>
          <a:solidFill>
            <a:srgbClr val="F7FAFC"/>
          </a:solidFill>
          <a:ln/>
        </p:spPr>
      </p:sp>
      <p:sp>
        <p:nvSpPr>
          <p:cNvPr id="18" name="Shape 16"/>
          <p:cNvSpPr/>
          <p:nvPr/>
        </p:nvSpPr>
        <p:spPr>
          <a:xfrm>
            <a:off x="1340163" y="3498347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69619" y="139238"/>
                </a:moveTo>
                <a:cubicBezTo>
                  <a:pt x="108043" y="139238"/>
                  <a:pt x="139238" y="108043"/>
                  <a:pt x="139238" y="69619"/>
                </a:cubicBezTo>
                <a:cubicBezTo>
                  <a:pt x="139238" y="31195"/>
                  <a:pt x="108043" y="0"/>
                  <a:pt x="69619" y="0"/>
                </a:cubicBezTo>
                <a:cubicBezTo>
                  <a:pt x="31195" y="0"/>
                  <a:pt x="0" y="31195"/>
                  <a:pt x="0" y="69619"/>
                </a:cubicBezTo>
                <a:cubicBezTo>
                  <a:pt x="0" y="108043"/>
                  <a:pt x="31195" y="139238"/>
                  <a:pt x="69619" y="139238"/>
                </a:cubicBezTo>
                <a:close/>
                <a:moveTo>
                  <a:pt x="92571" y="57843"/>
                </a:moveTo>
                <a:lnTo>
                  <a:pt x="70815" y="92653"/>
                </a:lnTo>
                <a:cubicBezTo>
                  <a:pt x="69673" y="94475"/>
                  <a:pt x="67715" y="95617"/>
                  <a:pt x="65567" y="95726"/>
                </a:cubicBezTo>
                <a:cubicBezTo>
                  <a:pt x="63418" y="95835"/>
                  <a:pt x="61352" y="94856"/>
                  <a:pt x="60073" y="93115"/>
                </a:cubicBezTo>
                <a:lnTo>
                  <a:pt x="47020" y="75710"/>
                </a:lnTo>
                <a:cubicBezTo>
                  <a:pt x="44844" y="72828"/>
                  <a:pt x="45443" y="68749"/>
                  <a:pt x="48325" y="66573"/>
                </a:cubicBezTo>
                <a:cubicBezTo>
                  <a:pt x="51208" y="64397"/>
                  <a:pt x="55287" y="64996"/>
                  <a:pt x="57463" y="67878"/>
                </a:cubicBezTo>
                <a:lnTo>
                  <a:pt x="64805" y="77669"/>
                </a:lnTo>
                <a:lnTo>
                  <a:pt x="81503" y="50936"/>
                </a:lnTo>
                <a:cubicBezTo>
                  <a:pt x="83407" y="47890"/>
                  <a:pt x="87431" y="46938"/>
                  <a:pt x="90504" y="48869"/>
                </a:cubicBezTo>
                <a:cubicBezTo>
                  <a:pt x="93578" y="50800"/>
                  <a:pt x="94502" y="54798"/>
                  <a:pt x="92571" y="57871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19" name="Text 17"/>
          <p:cNvSpPr/>
          <p:nvPr/>
        </p:nvSpPr>
        <p:spPr>
          <a:xfrm>
            <a:off x="1566424" y="3463537"/>
            <a:ext cx="1479400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Оценочные средства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48094" y="4107512"/>
            <a:ext cx="5656531" cy="2749944"/>
          </a:xfrm>
          <a:custGeom>
            <a:avLst/>
            <a:gdLst/>
            <a:ahLst/>
            <a:cxnLst/>
            <a:rect l="l" t="t" r="r" b="b"/>
            <a:pathLst>
              <a:path w="5656531" h="2749944">
                <a:moveTo>
                  <a:pt x="34809" y="0"/>
                </a:moveTo>
                <a:lnTo>
                  <a:pt x="5621722" y="0"/>
                </a:lnTo>
                <a:cubicBezTo>
                  <a:pt x="5640946" y="0"/>
                  <a:pt x="5656531" y="15585"/>
                  <a:pt x="5656531" y="34809"/>
                </a:cubicBezTo>
                <a:lnTo>
                  <a:pt x="5656531" y="2610715"/>
                </a:lnTo>
                <a:cubicBezTo>
                  <a:pt x="5656531" y="2687609"/>
                  <a:pt x="5594196" y="2749944"/>
                  <a:pt x="5517301" y="2749944"/>
                </a:cubicBezTo>
                <a:lnTo>
                  <a:pt x="139230" y="2749944"/>
                </a:lnTo>
                <a:cubicBezTo>
                  <a:pt x="62387" y="2749944"/>
                  <a:pt x="0" y="2687558"/>
                  <a:pt x="0" y="2610715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17559" dist="174047" dir="540000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348094" y="4107512"/>
            <a:ext cx="5656531" cy="34809"/>
          </a:xfrm>
          <a:custGeom>
            <a:avLst/>
            <a:gdLst/>
            <a:ahLst/>
            <a:cxnLst/>
            <a:rect l="l" t="t" r="r" b="b"/>
            <a:pathLst>
              <a:path w="5656531" h="34809">
                <a:moveTo>
                  <a:pt x="34809" y="0"/>
                </a:moveTo>
                <a:lnTo>
                  <a:pt x="5621722" y="0"/>
                </a:lnTo>
                <a:cubicBezTo>
                  <a:pt x="5640946" y="0"/>
                  <a:pt x="5656531" y="15585"/>
                  <a:pt x="5656531" y="34809"/>
                </a:cubicBezTo>
                <a:lnTo>
                  <a:pt x="5656531" y="34809"/>
                </a:lnTo>
                <a:lnTo>
                  <a:pt x="0" y="34809"/>
                </a:ln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63B3ED"/>
          </a:solidFill>
          <a:ln/>
        </p:spPr>
      </p:sp>
      <p:sp>
        <p:nvSpPr>
          <p:cNvPr id="22" name="Shape 20"/>
          <p:cNvSpPr/>
          <p:nvPr/>
        </p:nvSpPr>
        <p:spPr>
          <a:xfrm>
            <a:off x="556951" y="4333773"/>
            <a:ext cx="556951" cy="556951"/>
          </a:xfrm>
          <a:custGeom>
            <a:avLst/>
            <a:gdLst/>
            <a:ahLst/>
            <a:cxnLst/>
            <a:rect l="l" t="t" r="r" b="b"/>
            <a:pathLst>
              <a:path w="556951" h="556951">
                <a:moveTo>
                  <a:pt x="104428" y="0"/>
                </a:moveTo>
                <a:lnTo>
                  <a:pt x="452522" y="0"/>
                </a:lnTo>
                <a:cubicBezTo>
                  <a:pt x="510158" y="0"/>
                  <a:pt x="556951" y="46793"/>
                  <a:pt x="556951" y="104428"/>
                </a:cubicBezTo>
                <a:lnTo>
                  <a:pt x="556951" y="452522"/>
                </a:lnTo>
                <a:cubicBezTo>
                  <a:pt x="556951" y="510158"/>
                  <a:pt x="510158" y="556951"/>
                  <a:pt x="452522" y="556951"/>
                </a:cubicBezTo>
                <a:lnTo>
                  <a:pt x="104428" y="556951"/>
                </a:lnTo>
                <a:cubicBezTo>
                  <a:pt x="46793" y="556951"/>
                  <a:pt x="0" y="510158"/>
                  <a:pt x="0" y="452522"/>
                </a:cubicBezTo>
                <a:lnTo>
                  <a:pt x="0" y="104428"/>
                </a:lnTo>
                <a:cubicBezTo>
                  <a:pt x="0" y="46793"/>
                  <a:pt x="46793" y="0"/>
                  <a:pt x="104428" y="0"/>
                </a:cubicBezTo>
                <a:close/>
              </a:path>
            </a:pathLst>
          </a:custGeom>
          <a:gradFill rotWithShape="1" flip="none">
            <a:gsLst>
              <a:gs pos="0">
                <a:srgbClr val="63B3ED"/>
              </a:gs>
              <a:gs pos="100000">
                <a:srgbClr val="3182CE"/>
              </a:gs>
            </a:gsLst>
            <a:lin ang="2700000" scaled="1"/>
          </a:gradFill>
          <a:ln/>
        </p:spPr>
      </p:sp>
      <p:sp>
        <p:nvSpPr>
          <p:cNvPr id="23" name="Shape 21"/>
          <p:cNvSpPr/>
          <p:nvPr/>
        </p:nvSpPr>
        <p:spPr>
          <a:xfrm>
            <a:off x="690749" y="4481713"/>
            <a:ext cx="293704" cy="261071"/>
          </a:xfrm>
          <a:custGeom>
            <a:avLst/>
            <a:gdLst/>
            <a:ahLst/>
            <a:cxnLst/>
            <a:rect l="l" t="t" r="r" b="b"/>
            <a:pathLst>
              <a:path w="293704" h="261071">
                <a:moveTo>
                  <a:pt x="24475" y="99839"/>
                </a:moveTo>
                <a:lnTo>
                  <a:pt x="131147" y="143742"/>
                </a:lnTo>
                <a:cubicBezTo>
                  <a:pt x="136144" y="145781"/>
                  <a:pt x="141447" y="146852"/>
                  <a:pt x="146852" y="146852"/>
                </a:cubicBezTo>
                <a:cubicBezTo>
                  <a:pt x="152257" y="146852"/>
                  <a:pt x="157560" y="145781"/>
                  <a:pt x="162557" y="143742"/>
                </a:cubicBezTo>
                <a:lnTo>
                  <a:pt x="286158" y="92853"/>
                </a:lnTo>
                <a:cubicBezTo>
                  <a:pt x="290747" y="90967"/>
                  <a:pt x="293704" y="86531"/>
                  <a:pt x="293704" y="81585"/>
                </a:cubicBezTo>
                <a:cubicBezTo>
                  <a:pt x="293704" y="76639"/>
                  <a:pt x="290747" y="72202"/>
                  <a:pt x="286158" y="70316"/>
                </a:cubicBezTo>
                <a:lnTo>
                  <a:pt x="162557" y="19427"/>
                </a:lnTo>
                <a:cubicBezTo>
                  <a:pt x="157560" y="17388"/>
                  <a:pt x="152257" y="16317"/>
                  <a:pt x="146852" y="16317"/>
                </a:cubicBezTo>
                <a:cubicBezTo>
                  <a:pt x="141447" y="16317"/>
                  <a:pt x="136144" y="17388"/>
                  <a:pt x="131147" y="19427"/>
                </a:cubicBezTo>
                <a:lnTo>
                  <a:pt x="7547" y="70316"/>
                </a:lnTo>
                <a:cubicBezTo>
                  <a:pt x="2957" y="72202"/>
                  <a:pt x="0" y="76639"/>
                  <a:pt x="0" y="81585"/>
                </a:cubicBezTo>
                <a:lnTo>
                  <a:pt x="0" y="232516"/>
                </a:lnTo>
                <a:cubicBezTo>
                  <a:pt x="0" y="239298"/>
                  <a:pt x="5456" y="244754"/>
                  <a:pt x="12238" y="244754"/>
                </a:cubicBezTo>
                <a:cubicBezTo>
                  <a:pt x="19019" y="244754"/>
                  <a:pt x="24475" y="239298"/>
                  <a:pt x="24475" y="232516"/>
                </a:cubicBezTo>
                <a:lnTo>
                  <a:pt x="24475" y="99839"/>
                </a:lnTo>
                <a:close/>
                <a:moveTo>
                  <a:pt x="48951" y="136399"/>
                </a:moveTo>
                <a:lnTo>
                  <a:pt x="48951" y="195803"/>
                </a:lnTo>
                <a:cubicBezTo>
                  <a:pt x="48951" y="222828"/>
                  <a:pt x="92802" y="244754"/>
                  <a:pt x="146852" y="244754"/>
                </a:cubicBezTo>
                <a:cubicBezTo>
                  <a:pt x="200902" y="244754"/>
                  <a:pt x="244754" y="222828"/>
                  <a:pt x="244754" y="195803"/>
                </a:cubicBezTo>
                <a:lnTo>
                  <a:pt x="244754" y="136348"/>
                </a:lnTo>
                <a:lnTo>
                  <a:pt x="171889" y="166382"/>
                </a:lnTo>
                <a:cubicBezTo>
                  <a:pt x="163934" y="169645"/>
                  <a:pt x="155470" y="171328"/>
                  <a:pt x="146852" y="171328"/>
                </a:cubicBezTo>
                <a:cubicBezTo>
                  <a:pt x="138235" y="171328"/>
                  <a:pt x="129770" y="169645"/>
                  <a:pt x="121816" y="166382"/>
                </a:cubicBezTo>
                <a:lnTo>
                  <a:pt x="48951" y="13634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1253139" y="4333773"/>
            <a:ext cx="4647058" cy="278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5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Студенты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253139" y="4681867"/>
            <a:ext cx="4612248" cy="6787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Студенты бакалавриата и магистратуры по направлениям: программная инженерия, информационная безопасность, прикладная информатика.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1253139" y="5465079"/>
            <a:ext cx="4542630" cy="348094"/>
          </a:xfrm>
          <a:custGeom>
            <a:avLst/>
            <a:gdLst/>
            <a:ahLst/>
            <a:cxnLst/>
            <a:rect l="l" t="t" r="r" b="b"/>
            <a:pathLst>
              <a:path w="4542630" h="348094">
                <a:moveTo>
                  <a:pt x="69619" y="0"/>
                </a:moveTo>
                <a:lnTo>
                  <a:pt x="4473011" y="0"/>
                </a:lnTo>
                <a:cubicBezTo>
                  <a:pt x="4511460" y="0"/>
                  <a:pt x="4542630" y="31169"/>
                  <a:pt x="4542630" y="69619"/>
                </a:cubicBezTo>
                <a:lnTo>
                  <a:pt x="4542630" y="278475"/>
                </a:lnTo>
                <a:cubicBezTo>
                  <a:pt x="4542630" y="316925"/>
                  <a:pt x="4511460" y="348094"/>
                  <a:pt x="4473011" y="348094"/>
                </a:cubicBezTo>
                <a:lnTo>
                  <a:pt x="69619" y="348094"/>
                </a:lnTo>
                <a:cubicBezTo>
                  <a:pt x="31195" y="348094"/>
                  <a:pt x="0" y="316899"/>
                  <a:pt x="0" y="278475"/>
                </a:cubicBezTo>
                <a:lnTo>
                  <a:pt x="0" y="69619"/>
                </a:lnTo>
                <a:cubicBezTo>
                  <a:pt x="0" y="31169"/>
                  <a:pt x="31169" y="0"/>
                  <a:pt x="69619" y="0"/>
                </a:cubicBezTo>
                <a:close/>
              </a:path>
            </a:pathLst>
          </a:custGeom>
          <a:solidFill>
            <a:srgbClr val="F7FAFC"/>
          </a:solidFill>
          <a:ln/>
        </p:spPr>
      </p:sp>
      <p:sp>
        <p:nvSpPr>
          <p:cNvPr id="27" name="Shape 25"/>
          <p:cNvSpPr/>
          <p:nvPr/>
        </p:nvSpPr>
        <p:spPr>
          <a:xfrm>
            <a:off x="1340163" y="5569507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69619" y="139238"/>
                </a:moveTo>
                <a:cubicBezTo>
                  <a:pt x="108043" y="139238"/>
                  <a:pt x="139238" y="108043"/>
                  <a:pt x="139238" y="69619"/>
                </a:cubicBezTo>
                <a:cubicBezTo>
                  <a:pt x="139238" y="31195"/>
                  <a:pt x="108043" y="0"/>
                  <a:pt x="69619" y="0"/>
                </a:cubicBezTo>
                <a:cubicBezTo>
                  <a:pt x="31195" y="0"/>
                  <a:pt x="0" y="31195"/>
                  <a:pt x="0" y="69619"/>
                </a:cubicBezTo>
                <a:cubicBezTo>
                  <a:pt x="0" y="108043"/>
                  <a:pt x="31195" y="139238"/>
                  <a:pt x="69619" y="139238"/>
                </a:cubicBezTo>
                <a:close/>
                <a:moveTo>
                  <a:pt x="92571" y="57843"/>
                </a:moveTo>
                <a:lnTo>
                  <a:pt x="70815" y="92653"/>
                </a:lnTo>
                <a:cubicBezTo>
                  <a:pt x="69673" y="94475"/>
                  <a:pt x="67715" y="95617"/>
                  <a:pt x="65567" y="95726"/>
                </a:cubicBezTo>
                <a:cubicBezTo>
                  <a:pt x="63418" y="95835"/>
                  <a:pt x="61352" y="94856"/>
                  <a:pt x="60073" y="93115"/>
                </a:cubicBezTo>
                <a:lnTo>
                  <a:pt x="47020" y="75710"/>
                </a:lnTo>
                <a:cubicBezTo>
                  <a:pt x="44844" y="72828"/>
                  <a:pt x="45443" y="68749"/>
                  <a:pt x="48325" y="66573"/>
                </a:cubicBezTo>
                <a:cubicBezTo>
                  <a:pt x="51208" y="64397"/>
                  <a:pt x="55287" y="64996"/>
                  <a:pt x="57463" y="67878"/>
                </a:cubicBezTo>
                <a:lnTo>
                  <a:pt x="64805" y="77669"/>
                </a:lnTo>
                <a:lnTo>
                  <a:pt x="81503" y="50936"/>
                </a:lnTo>
                <a:cubicBezTo>
                  <a:pt x="83407" y="47890"/>
                  <a:pt x="87431" y="46938"/>
                  <a:pt x="90504" y="48869"/>
                </a:cubicBezTo>
                <a:cubicBezTo>
                  <a:pt x="93578" y="50800"/>
                  <a:pt x="94502" y="54798"/>
                  <a:pt x="92571" y="57871"/>
                </a:cubicBezTo>
                <a:close/>
              </a:path>
            </a:pathLst>
          </a:custGeom>
          <a:solidFill>
            <a:srgbClr val="63B3ED"/>
          </a:solidFill>
          <a:ln/>
        </p:spPr>
      </p:sp>
      <p:sp>
        <p:nvSpPr>
          <p:cNvPr id="28" name="Text 26"/>
          <p:cNvSpPr/>
          <p:nvPr/>
        </p:nvSpPr>
        <p:spPr>
          <a:xfrm>
            <a:off x="1566424" y="5534698"/>
            <a:ext cx="1879709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Структурированная теория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253139" y="5882792"/>
            <a:ext cx="4542630" cy="348094"/>
          </a:xfrm>
          <a:custGeom>
            <a:avLst/>
            <a:gdLst/>
            <a:ahLst/>
            <a:cxnLst/>
            <a:rect l="l" t="t" r="r" b="b"/>
            <a:pathLst>
              <a:path w="4542630" h="348094">
                <a:moveTo>
                  <a:pt x="69619" y="0"/>
                </a:moveTo>
                <a:lnTo>
                  <a:pt x="4473011" y="0"/>
                </a:lnTo>
                <a:cubicBezTo>
                  <a:pt x="4511460" y="0"/>
                  <a:pt x="4542630" y="31169"/>
                  <a:pt x="4542630" y="69619"/>
                </a:cubicBezTo>
                <a:lnTo>
                  <a:pt x="4542630" y="278475"/>
                </a:lnTo>
                <a:cubicBezTo>
                  <a:pt x="4542630" y="316925"/>
                  <a:pt x="4511460" y="348094"/>
                  <a:pt x="4473011" y="348094"/>
                </a:cubicBezTo>
                <a:lnTo>
                  <a:pt x="69619" y="348094"/>
                </a:lnTo>
                <a:cubicBezTo>
                  <a:pt x="31195" y="348094"/>
                  <a:pt x="0" y="316899"/>
                  <a:pt x="0" y="278475"/>
                </a:cubicBezTo>
                <a:lnTo>
                  <a:pt x="0" y="69619"/>
                </a:lnTo>
                <a:cubicBezTo>
                  <a:pt x="0" y="31169"/>
                  <a:pt x="31169" y="0"/>
                  <a:pt x="69619" y="0"/>
                </a:cubicBezTo>
                <a:close/>
              </a:path>
            </a:pathLst>
          </a:custGeom>
          <a:solidFill>
            <a:srgbClr val="F7FAFC"/>
          </a:solidFill>
          <a:ln/>
        </p:spPr>
      </p:sp>
      <p:sp>
        <p:nvSpPr>
          <p:cNvPr id="30" name="Shape 28"/>
          <p:cNvSpPr/>
          <p:nvPr/>
        </p:nvSpPr>
        <p:spPr>
          <a:xfrm>
            <a:off x="1340163" y="5987221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69619" y="139238"/>
                </a:moveTo>
                <a:cubicBezTo>
                  <a:pt x="108043" y="139238"/>
                  <a:pt x="139238" y="108043"/>
                  <a:pt x="139238" y="69619"/>
                </a:cubicBezTo>
                <a:cubicBezTo>
                  <a:pt x="139238" y="31195"/>
                  <a:pt x="108043" y="0"/>
                  <a:pt x="69619" y="0"/>
                </a:cubicBezTo>
                <a:cubicBezTo>
                  <a:pt x="31195" y="0"/>
                  <a:pt x="0" y="31195"/>
                  <a:pt x="0" y="69619"/>
                </a:cubicBezTo>
                <a:cubicBezTo>
                  <a:pt x="0" y="108043"/>
                  <a:pt x="31195" y="139238"/>
                  <a:pt x="69619" y="139238"/>
                </a:cubicBezTo>
                <a:close/>
                <a:moveTo>
                  <a:pt x="92571" y="57843"/>
                </a:moveTo>
                <a:lnTo>
                  <a:pt x="70815" y="92653"/>
                </a:lnTo>
                <a:cubicBezTo>
                  <a:pt x="69673" y="94475"/>
                  <a:pt x="67715" y="95617"/>
                  <a:pt x="65567" y="95726"/>
                </a:cubicBezTo>
                <a:cubicBezTo>
                  <a:pt x="63418" y="95835"/>
                  <a:pt x="61352" y="94856"/>
                  <a:pt x="60073" y="93115"/>
                </a:cubicBezTo>
                <a:lnTo>
                  <a:pt x="47020" y="75710"/>
                </a:lnTo>
                <a:cubicBezTo>
                  <a:pt x="44844" y="72828"/>
                  <a:pt x="45443" y="68749"/>
                  <a:pt x="48325" y="66573"/>
                </a:cubicBezTo>
                <a:cubicBezTo>
                  <a:pt x="51208" y="64397"/>
                  <a:pt x="55287" y="64996"/>
                  <a:pt x="57463" y="67878"/>
                </a:cubicBezTo>
                <a:lnTo>
                  <a:pt x="64805" y="77669"/>
                </a:lnTo>
                <a:lnTo>
                  <a:pt x="81503" y="50936"/>
                </a:lnTo>
                <a:cubicBezTo>
                  <a:pt x="83407" y="47890"/>
                  <a:pt x="87431" y="46938"/>
                  <a:pt x="90504" y="48869"/>
                </a:cubicBezTo>
                <a:cubicBezTo>
                  <a:pt x="93578" y="50800"/>
                  <a:pt x="94502" y="54798"/>
                  <a:pt x="92571" y="57871"/>
                </a:cubicBezTo>
                <a:close/>
              </a:path>
            </a:pathLst>
          </a:custGeom>
          <a:solidFill>
            <a:srgbClr val="63B3ED"/>
          </a:solidFill>
          <a:ln/>
        </p:spPr>
      </p:sp>
      <p:sp>
        <p:nvSpPr>
          <p:cNvPr id="31" name="Text 29"/>
          <p:cNvSpPr/>
          <p:nvPr/>
        </p:nvSpPr>
        <p:spPr>
          <a:xfrm>
            <a:off x="1566424" y="5952411"/>
            <a:ext cx="1575126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Практические задания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253139" y="6300505"/>
            <a:ext cx="4542630" cy="348094"/>
          </a:xfrm>
          <a:custGeom>
            <a:avLst/>
            <a:gdLst/>
            <a:ahLst/>
            <a:cxnLst/>
            <a:rect l="l" t="t" r="r" b="b"/>
            <a:pathLst>
              <a:path w="4542630" h="348094">
                <a:moveTo>
                  <a:pt x="69619" y="0"/>
                </a:moveTo>
                <a:lnTo>
                  <a:pt x="4473011" y="0"/>
                </a:lnTo>
                <a:cubicBezTo>
                  <a:pt x="4511460" y="0"/>
                  <a:pt x="4542630" y="31169"/>
                  <a:pt x="4542630" y="69619"/>
                </a:cubicBezTo>
                <a:lnTo>
                  <a:pt x="4542630" y="278475"/>
                </a:lnTo>
                <a:cubicBezTo>
                  <a:pt x="4542630" y="316925"/>
                  <a:pt x="4511460" y="348094"/>
                  <a:pt x="4473011" y="348094"/>
                </a:cubicBezTo>
                <a:lnTo>
                  <a:pt x="69619" y="348094"/>
                </a:lnTo>
                <a:cubicBezTo>
                  <a:pt x="31195" y="348094"/>
                  <a:pt x="0" y="316899"/>
                  <a:pt x="0" y="278475"/>
                </a:cubicBezTo>
                <a:lnTo>
                  <a:pt x="0" y="69619"/>
                </a:lnTo>
                <a:cubicBezTo>
                  <a:pt x="0" y="31169"/>
                  <a:pt x="31169" y="0"/>
                  <a:pt x="69619" y="0"/>
                </a:cubicBezTo>
                <a:close/>
              </a:path>
            </a:pathLst>
          </a:custGeom>
          <a:solidFill>
            <a:srgbClr val="F7FAFC"/>
          </a:solidFill>
          <a:ln/>
        </p:spPr>
      </p:sp>
      <p:sp>
        <p:nvSpPr>
          <p:cNvPr id="33" name="Shape 31"/>
          <p:cNvSpPr/>
          <p:nvPr/>
        </p:nvSpPr>
        <p:spPr>
          <a:xfrm>
            <a:off x="1340163" y="6404934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69619" y="139238"/>
                </a:moveTo>
                <a:cubicBezTo>
                  <a:pt x="108043" y="139238"/>
                  <a:pt x="139238" y="108043"/>
                  <a:pt x="139238" y="69619"/>
                </a:cubicBezTo>
                <a:cubicBezTo>
                  <a:pt x="139238" y="31195"/>
                  <a:pt x="108043" y="0"/>
                  <a:pt x="69619" y="0"/>
                </a:cubicBezTo>
                <a:cubicBezTo>
                  <a:pt x="31195" y="0"/>
                  <a:pt x="0" y="31195"/>
                  <a:pt x="0" y="69619"/>
                </a:cubicBezTo>
                <a:cubicBezTo>
                  <a:pt x="0" y="108043"/>
                  <a:pt x="31195" y="139238"/>
                  <a:pt x="69619" y="139238"/>
                </a:cubicBezTo>
                <a:close/>
                <a:moveTo>
                  <a:pt x="92571" y="57843"/>
                </a:moveTo>
                <a:lnTo>
                  <a:pt x="70815" y="92653"/>
                </a:lnTo>
                <a:cubicBezTo>
                  <a:pt x="69673" y="94475"/>
                  <a:pt x="67715" y="95617"/>
                  <a:pt x="65567" y="95726"/>
                </a:cubicBezTo>
                <a:cubicBezTo>
                  <a:pt x="63418" y="95835"/>
                  <a:pt x="61352" y="94856"/>
                  <a:pt x="60073" y="93115"/>
                </a:cubicBezTo>
                <a:lnTo>
                  <a:pt x="47020" y="75710"/>
                </a:lnTo>
                <a:cubicBezTo>
                  <a:pt x="44844" y="72828"/>
                  <a:pt x="45443" y="68749"/>
                  <a:pt x="48325" y="66573"/>
                </a:cubicBezTo>
                <a:cubicBezTo>
                  <a:pt x="51208" y="64397"/>
                  <a:pt x="55287" y="64996"/>
                  <a:pt x="57463" y="67878"/>
                </a:cubicBezTo>
                <a:lnTo>
                  <a:pt x="64805" y="77669"/>
                </a:lnTo>
                <a:lnTo>
                  <a:pt x="81503" y="50936"/>
                </a:lnTo>
                <a:cubicBezTo>
                  <a:pt x="83407" y="47890"/>
                  <a:pt x="87431" y="46938"/>
                  <a:pt x="90504" y="48869"/>
                </a:cubicBezTo>
                <a:cubicBezTo>
                  <a:pt x="93578" y="50800"/>
                  <a:pt x="94502" y="54798"/>
                  <a:pt x="92571" y="57871"/>
                </a:cubicBezTo>
                <a:close/>
              </a:path>
            </a:pathLst>
          </a:custGeom>
          <a:solidFill>
            <a:srgbClr val="63B3ED"/>
          </a:solidFill>
          <a:ln/>
        </p:spPr>
      </p:sp>
      <p:sp>
        <p:nvSpPr>
          <p:cNvPr id="34" name="Text 32"/>
          <p:cNvSpPr/>
          <p:nvPr/>
        </p:nvSpPr>
        <p:spPr>
          <a:xfrm>
            <a:off x="1566424" y="6370124"/>
            <a:ext cx="1522912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Подготовка к карьере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82480" y="1200925"/>
            <a:ext cx="5656531" cy="2105970"/>
          </a:xfrm>
          <a:custGeom>
            <a:avLst/>
            <a:gdLst/>
            <a:ahLst/>
            <a:cxnLst/>
            <a:rect l="l" t="t" r="r" b="b"/>
            <a:pathLst>
              <a:path w="5656531" h="2105970">
                <a:moveTo>
                  <a:pt x="34809" y="0"/>
                </a:moveTo>
                <a:lnTo>
                  <a:pt x="5621722" y="0"/>
                </a:lnTo>
                <a:cubicBezTo>
                  <a:pt x="5640946" y="0"/>
                  <a:pt x="5656531" y="15585"/>
                  <a:pt x="5656531" y="34809"/>
                </a:cubicBezTo>
                <a:lnTo>
                  <a:pt x="5656531" y="1966723"/>
                </a:lnTo>
                <a:cubicBezTo>
                  <a:pt x="5656531" y="2043627"/>
                  <a:pt x="5594188" y="2105970"/>
                  <a:pt x="5517284" y="2105970"/>
                </a:cubicBezTo>
                <a:lnTo>
                  <a:pt x="139247" y="2105970"/>
                </a:lnTo>
                <a:cubicBezTo>
                  <a:pt x="62343" y="2105970"/>
                  <a:pt x="0" y="2043627"/>
                  <a:pt x="0" y="1966723"/>
                </a:cubicBezTo>
                <a:lnTo>
                  <a:pt x="0" y="34809"/>
                </a:lnTo>
                <a:cubicBezTo>
                  <a:pt x="0" y="15585"/>
                  <a:pt x="15585" y="0"/>
                  <a:pt x="3480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17559" dist="174047" dir="5400000">
              <a:srgbClr val="000000">
                <a:alpha val="10196"/>
              </a:srgbClr>
            </a:outerShdw>
          </a:effectLst>
        </p:spPr>
      </p:sp>
      <p:sp>
        <p:nvSpPr>
          <p:cNvPr id="36" name="Shape 34"/>
          <p:cNvSpPr/>
          <p:nvPr/>
        </p:nvSpPr>
        <p:spPr>
          <a:xfrm>
            <a:off x="6182480" y="1200925"/>
            <a:ext cx="5656531" cy="34809"/>
          </a:xfrm>
          <a:custGeom>
            <a:avLst/>
            <a:gdLst/>
            <a:ahLst/>
            <a:cxnLst/>
            <a:rect l="l" t="t" r="r" b="b"/>
            <a:pathLst>
              <a:path w="5656531" h="34809">
                <a:moveTo>
                  <a:pt x="34809" y="0"/>
                </a:moveTo>
                <a:lnTo>
                  <a:pt x="5621722" y="0"/>
                </a:lnTo>
                <a:cubicBezTo>
                  <a:pt x="5640946" y="0"/>
                  <a:pt x="5656531" y="15585"/>
                  <a:pt x="5656531" y="34809"/>
                </a:cubicBezTo>
                <a:lnTo>
                  <a:pt x="5656531" y="34809"/>
                </a:lnTo>
                <a:lnTo>
                  <a:pt x="0" y="34809"/>
                </a:ln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37" name="Shape 35"/>
          <p:cNvSpPr/>
          <p:nvPr/>
        </p:nvSpPr>
        <p:spPr>
          <a:xfrm>
            <a:off x="6391336" y="1427186"/>
            <a:ext cx="556951" cy="556951"/>
          </a:xfrm>
          <a:custGeom>
            <a:avLst/>
            <a:gdLst/>
            <a:ahLst/>
            <a:cxnLst/>
            <a:rect l="l" t="t" r="r" b="b"/>
            <a:pathLst>
              <a:path w="556951" h="556951">
                <a:moveTo>
                  <a:pt x="104428" y="0"/>
                </a:moveTo>
                <a:lnTo>
                  <a:pt x="452522" y="0"/>
                </a:lnTo>
                <a:cubicBezTo>
                  <a:pt x="510158" y="0"/>
                  <a:pt x="556951" y="46793"/>
                  <a:pt x="556951" y="104428"/>
                </a:cubicBezTo>
                <a:lnTo>
                  <a:pt x="556951" y="452522"/>
                </a:lnTo>
                <a:cubicBezTo>
                  <a:pt x="556951" y="510158"/>
                  <a:pt x="510158" y="556951"/>
                  <a:pt x="452522" y="556951"/>
                </a:cubicBezTo>
                <a:lnTo>
                  <a:pt x="104428" y="556951"/>
                </a:lnTo>
                <a:cubicBezTo>
                  <a:pt x="46793" y="556951"/>
                  <a:pt x="0" y="510158"/>
                  <a:pt x="0" y="452522"/>
                </a:cubicBezTo>
                <a:lnTo>
                  <a:pt x="0" y="104428"/>
                </a:lnTo>
                <a:cubicBezTo>
                  <a:pt x="0" y="46793"/>
                  <a:pt x="46793" y="0"/>
                  <a:pt x="104428" y="0"/>
                </a:cubicBezTo>
                <a:close/>
              </a:path>
            </a:pathLst>
          </a:custGeom>
          <a:gradFill rotWithShape="1" flip="none">
            <a:gsLst>
              <a:gs pos="0">
                <a:srgbClr val="4A5568"/>
              </a:gs>
              <a:gs pos="100000">
                <a:srgbClr val="2D3748"/>
              </a:gs>
            </a:gsLst>
            <a:lin ang="2700000" scaled="1"/>
          </a:gradFill>
          <a:ln/>
        </p:spPr>
      </p:sp>
      <p:sp>
        <p:nvSpPr>
          <p:cNvPr id="38" name="Shape 36"/>
          <p:cNvSpPr/>
          <p:nvPr/>
        </p:nvSpPr>
        <p:spPr>
          <a:xfrm>
            <a:off x="6508818" y="1575126"/>
            <a:ext cx="326338" cy="261071"/>
          </a:xfrm>
          <a:custGeom>
            <a:avLst/>
            <a:gdLst/>
            <a:ahLst/>
            <a:cxnLst/>
            <a:rect l="l" t="t" r="r" b="b"/>
            <a:pathLst>
              <a:path w="326338" h="261071">
                <a:moveTo>
                  <a:pt x="163169" y="114218"/>
                </a:moveTo>
                <a:cubicBezTo>
                  <a:pt x="192437" y="114218"/>
                  <a:pt x="216199" y="90456"/>
                  <a:pt x="216199" y="61188"/>
                </a:cubicBezTo>
                <a:cubicBezTo>
                  <a:pt x="216199" y="31920"/>
                  <a:pt x="192437" y="8158"/>
                  <a:pt x="163169" y="8158"/>
                </a:cubicBezTo>
                <a:cubicBezTo>
                  <a:pt x="133901" y="8158"/>
                  <a:pt x="110139" y="31920"/>
                  <a:pt x="110139" y="61188"/>
                </a:cubicBezTo>
                <a:cubicBezTo>
                  <a:pt x="110139" y="90456"/>
                  <a:pt x="133901" y="114218"/>
                  <a:pt x="163169" y="114218"/>
                </a:cubicBezTo>
                <a:close/>
                <a:moveTo>
                  <a:pt x="48951" y="118298"/>
                </a:moveTo>
                <a:cubicBezTo>
                  <a:pt x="69213" y="118298"/>
                  <a:pt x="85664" y="101847"/>
                  <a:pt x="85664" y="81585"/>
                </a:cubicBezTo>
                <a:cubicBezTo>
                  <a:pt x="85664" y="61322"/>
                  <a:pt x="69213" y="44872"/>
                  <a:pt x="48951" y="44872"/>
                </a:cubicBezTo>
                <a:cubicBezTo>
                  <a:pt x="28688" y="44872"/>
                  <a:pt x="12238" y="61322"/>
                  <a:pt x="12238" y="81585"/>
                </a:cubicBezTo>
                <a:cubicBezTo>
                  <a:pt x="12238" y="101847"/>
                  <a:pt x="28688" y="118298"/>
                  <a:pt x="48951" y="118298"/>
                </a:cubicBezTo>
                <a:close/>
                <a:moveTo>
                  <a:pt x="0" y="212120"/>
                </a:moveTo>
                <a:lnTo>
                  <a:pt x="0" y="228437"/>
                </a:lnTo>
                <a:cubicBezTo>
                  <a:pt x="0" y="237462"/>
                  <a:pt x="7292" y="244754"/>
                  <a:pt x="16317" y="244754"/>
                </a:cubicBezTo>
                <a:lnTo>
                  <a:pt x="60526" y="244754"/>
                </a:lnTo>
                <a:cubicBezTo>
                  <a:pt x="58333" y="239757"/>
                  <a:pt x="57109" y="234250"/>
                  <a:pt x="57109" y="228437"/>
                </a:cubicBezTo>
                <a:lnTo>
                  <a:pt x="57109" y="220278"/>
                </a:lnTo>
                <a:cubicBezTo>
                  <a:pt x="57109" y="193151"/>
                  <a:pt x="67307" y="168370"/>
                  <a:pt x="84083" y="149606"/>
                </a:cubicBezTo>
                <a:cubicBezTo>
                  <a:pt x="78117" y="147821"/>
                  <a:pt x="71794" y="146852"/>
                  <a:pt x="65268" y="146852"/>
                </a:cubicBezTo>
                <a:cubicBezTo>
                  <a:pt x="29217" y="146852"/>
                  <a:pt x="0" y="176070"/>
                  <a:pt x="0" y="212120"/>
                </a:cubicBezTo>
                <a:close/>
                <a:moveTo>
                  <a:pt x="314101" y="81585"/>
                </a:moveTo>
                <a:cubicBezTo>
                  <a:pt x="314101" y="61322"/>
                  <a:pt x="297650" y="44872"/>
                  <a:pt x="277388" y="44872"/>
                </a:cubicBezTo>
                <a:cubicBezTo>
                  <a:pt x="257125" y="44872"/>
                  <a:pt x="240675" y="61322"/>
                  <a:pt x="240675" y="81585"/>
                </a:cubicBezTo>
                <a:cubicBezTo>
                  <a:pt x="240675" y="101847"/>
                  <a:pt x="257125" y="118298"/>
                  <a:pt x="277388" y="118298"/>
                </a:cubicBezTo>
                <a:cubicBezTo>
                  <a:pt x="297650" y="118298"/>
                  <a:pt x="314101" y="101847"/>
                  <a:pt x="314101" y="81585"/>
                </a:cubicBezTo>
                <a:close/>
                <a:moveTo>
                  <a:pt x="81585" y="220278"/>
                </a:moveTo>
                <a:lnTo>
                  <a:pt x="81585" y="228437"/>
                </a:lnTo>
                <a:cubicBezTo>
                  <a:pt x="81585" y="237462"/>
                  <a:pt x="88876" y="244754"/>
                  <a:pt x="97901" y="244754"/>
                </a:cubicBezTo>
                <a:lnTo>
                  <a:pt x="177854" y="244754"/>
                </a:lnTo>
                <a:cubicBezTo>
                  <a:pt x="174234" y="233740"/>
                  <a:pt x="174642" y="222114"/>
                  <a:pt x="183310" y="212120"/>
                </a:cubicBezTo>
                <a:cubicBezTo>
                  <a:pt x="176172" y="203859"/>
                  <a:pt x="172857" y="191877"/>
                  <a:pt x="177497" y="179843"/>
                </a:cubicBezTo>
                <a:cubicBezTo>
                  <a:pt x="180863" y="171124"/>
                  <a:pt x="185605" y="162965"/>
                  <a:pt x="191469" y="155725"/>
                </a:cubicBezTo>
                <a:cubicBezTo>
                  <a:pt x="194222" y="152359"/>
                  <a:pt x="197384" y="149759"/>
                  <a:pt x="200800" y="147872"/>
                </a:cubicBezTo>
                <a:cubicBezTo>
                  <a:pt x="189531" y="142008"/>
                  <a:pt x="176733" y="138694"/>
                  <a:pt x="163169" y="138694"/>
                </a:cubicBezTo>
                <a:cubicBezTo>
                  <a:pt x="118094" y="138694"/>
                  <a:pt x="81585" y="175203"/>
                  <a:pt x="81585" y="220278"/>
                </a:cubicBezTo>
                <a:close/>
                <a:moveTo>
                  <a:pt x="318486" y="197792"/>
                </a:moveTo>
                <a:cubicBezTo>
                  <a:pt x="321698" y="195956"/>
                  <a:pt x="323330" y="192132"/>
                  <a:pt x="321953" y="188613"/>
                </a:cubicBezTo>
                <a:cubicBezTo>
                  <a:pt x="319506" y="182291"/>
                  <a:pt x="316089" y="176325"/>
                  <a:pt x="311806" y="171073"/>
                </a:cubicBezTo>
                <a:cubicBezTo>
                  <a:pt x="309461" y="168166"/>
                  <a:pt x="305330" y="167656"/>
                  <a:pt x="302118" y="169543"/>
                </a:cubicBezTo>
                <a:cubicBezTo>
                  <a:pt x="291002" y="175968"/>
                  <a:pt x="277337" y="168115"/>
                  <a:pt x="277337" y="155215"/>
                </a:cubicBezTo>
                <a:cubicBezTo>
                  <a:pt x="277337" y="151492"/>
                  <a:pt x="274838" y="148178"/>
                  <a:pt x="271167" y="147617"/>
                </a:cubicBezTo>
                <a:cubicBezTo>
                  <a:pt x="264589" y="146597"/>
                  <a:pt x="257501" y="146597"/>
                  <a:pt x="250924" y="147617"/>
                </a:cubicBezTo>
                <a:cubicBezTo>
                  <a:pt x="247252" y="148178"/>
                  <a:pt x="244754" y="151492"/>
                  <a:pt x="244754" y="155215"/>
                </a:cubicBezTo>
                <a:cubicBezTo>
                  <a:pt x="244754" y="168064"/>
                  <a:pt x="231088" y="175968"/>
                  <a:pt x="219972" y="169543"/>
                </a:cubicBezTo>
                <a:cubicBezTo>
                  <a:pt x="216760" y="167707"/>
                  <a:pt x="212630" y="168217"/>
                  <a:pt x="210284" y="171073"/>
                </a:cubicBezTo>
                <a:cubicBezTo>
                  <a:pt x="206001" y="176325"/>
                  <a:pt x="202585" y="182291"/>
                  <a:pt x="200137" y="188613"/>
                </a:cubicBezTo>
                <a:cubicBezTo>
                  <a:pt x="198811" y="192081"/>
                  <a:pt x="200392" y="195905"/>
                  <a:pt x="203605" y="197741"/>
                </a:cubicBezTo>
                <a:cubicBezTo>
                  <a:pt x="214771" y="204165"/>
                  <a:pt x="214771" y="219921"/>
                  <a:pt x="203605" y="226397"/>
                </a:cubicBezTo>
                <a:cubicBezTo>
                  <a:pt x="200392" y="228233"/>
                  <a:pt x="198760" y="232057"/>
                  <a:pt x="200137" y="235524"/>
                </a:cubicBezTo>
                <a:cubicBezTo>
                  <a:pt x="202585" y="241847"/>
                  <a:pt x="206001" y="247813"/>
                  <a:pt x="210284" y="253065"/>
                </a:cubicBezTo>
                <a:cubicBezTo>
                  <a:pt x="212630" y="255972"/>
                  <a:pt x="216760" y="256482"/>
                  <a:pt x="219972" y="254595"/>
                </a:cubicBezTo>
                <a:cubicBezTo>
                  <a:pt x="231088" y="248170"/>
                  <a:pt x="244754" y="256074"/>
                  <a:pt x="244754" y="268923"/>
                </a:cubicBezTo>
                <a:cubicBezTo>
                  <a:pt x="244754" y="272645"/>
                  <a:pt x="247252" y="275960"/>
                  <a:pt x="250924" y="276521"/>
                </a:cubicBezTo>
                <a:cubicBezTo>
                  <a:pt x="257501" y="277541"/>
                  <a:pt x="264589" y="277541"/>
                  <a:pt x="271167" y="276521"/>
                </a:cubicBezTo>
                <a:cubicBezTo>
                  <a:pt x="274838" y="275960"/>
                  <a:pt x="277337" y="272645"/>
                  <a:pt x="277337" y="268923"/>
                </a:cubicBezTo>
                <a:cubicBezTo>
                  <a:pt x="277337" y="256074"/>
                  <a:pt x="291002" y="248170"/>
                  <a:pt x="302118" y="254595"/>
                </a:cubicBezTo>
                <a:cubicBezTo>
                  <a:pt x="305330" y="256431"/>
                  <a:pt x="309461" y="255921"/>
                  <a:pt x="311806" y="253065"/>
                </a:cubicBezTo>
                <a:cubicBezTo>
                  <a:pt x="316089" y="247813"/>
                  <a:pt x="319506" y="241847"/>
                  <a:pt x="321953" y="235524"/>
                </a:cubicBezTo>
                <a:cubicBezTo>
                  <a:pt x="323279" y="232057"/>
                  <a:pt x="321698" y="228233"/>
                  <a:pt x="318486" y="226397"/>
                </a:cubicBezTo>
                <a:cubicBezTo>
                  <a:pt x="307319" y="219972"/>
                  <a:pt x="307319" y="204216"/>
                  <a:pt x="318486" y="197741"/>
                </a:cubicBezTo>
                <a:close/>
                <a:moveTo>
                  <a:pt x="240675" y="212120"/>
                </a:moveTo>
                <a:cubicBezTo>
                  <a:pt x="240675" y="200863"/>
                  <a:pt x="249814" y="191724"/>
                  <a:pt x="261071" y="191724"/>
                </a:cubicBezTo>
                <a:cubicBezTo>
                  <a:pt x="272328" y="191724"/>
                  <a:pt x="281467" y="200863"/>
                  <a:pt x="281467" y="212120"/>
                </a:cubicBezTo>
                <a:cubicBezTo>
                  <a:pt x="281467" y="223377"/>
                  <a:pt x="272328" y="232516"/>
                  <a:pt x="261071" y="232516"/>
                </a:cubicBezTo>
                <a:cubicBezTo>
                  <a:pt x="249814" y="232516"/>
                  <a:pt x="240675" y="223377"/>
                  <a:pt x="240675" y="21212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9" name="Text 37"/>
          <p:cNvSpPr/>
          <p:nvPr/>
        </p:nvSpPr>
        <p:spPr>
          <a:xfrm>
            <a:off x="7087525" y="1427186"/>
            <a:ext cx="4647058" cy="278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5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Методисты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087525" y="1775281"/>
            <a:ext cx="4612248" cy="452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Методисты образовательных учреждений, разрабатывающие и актуализирующие образовательные программы в области IT.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7087525" y="2332231"/>
            <a:ext cx="4542630" cy="348094"/>
          </a:xfrm>
          <a:custGeom>
            <a:avLst/>
            <a:gdLst/>
            <a:ahLst/>
            <a:cxnLst/>
            <a:rect l="l" t="t" r="r" b="b"/>
            <a:pathLst>
              <a:path w="4542630" h="348094">
                <a:moveTo>
                  <a:pt x="69619" y="0"/>
                </a:moveTo>
                <a:lnTo>
                  <a:pt x="4473011" y="0"/>
                </a:lnTo>
                <a:cubicBezTo>
                  <a:pt x="4511460" y="0"/>
                  <a:pt x="4542630" y="31169"/>
                  <a:pt x="4542630" y="69619"/>
                </a:cubicBezTo>
                <a:lnTo>
                  <a:pt x="4542630" y="278475"/>
                </a:lnTo>
                <a:cubicBezTo>
                  <a:pt x="4542630" y="316925"/>
                  <a:pt x="4511460" y="348094"/>
                  <a:pt x="4473011" y="348094"/>
                </a:cubicBezTo>
                <a:lnTo>
                  <a:pt x="69619" y="348094"/>
                </a:lnTo>
                <a:cubicBezTo>
                  <a:pt x="31195" y="348094"/>
                  <a:pt x="0" y="316899"/>
                  <a:pt x="0" y="278475"/>
                </a:cubicBezTo>
                <a:lnTo>
                  <a:pt x="0" y="69619"/>
                </a:lnTo>
                <a:cubicBezTo>
                  <a:pt x="0" y="31169"/>
                  <a:pt x="31169" y="0"/>
                  <a:pt x="69619" y="0"/>
                </a:cubicBezTo>
                <a:close/>
              </a:path>
            </a:pathLst>
          </a:custGeom>
          <a:solidFill>
            <a:srgbClr val="F7FAFC"/>
          </a:solidFill>
          <a:ln/>
        </p:spPr>
      </p:sp>
      <p:sp>
        <p:nvSpPr>
          <p:cNvPr id="42" name="Shape 40"/>
          <p:cNvSpPr/>
          <p:nvPr/>
        </p:nvSpPr>
        <p:spPr>
          <a:xfrm>
            <a:off x="7174548" y="2436660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69619" y="139238"/>
                </a:moveTo>
                <a:cubicBezTo>
                  <a:pt x="108043" y="139238"/>
                  <a:pt x="139238" y="108043"/>
                  <a:pt x="139238" y="69619"/>
                </a:cubicBezTo>
                <a:cubicBezTo>
                  <a:pt x="139238" y="31195"/>
                  <a:pt x="108043" y="0"/>
                  <a:pt x="69619" y="0"/>
                </a:cubicBezTo>
                <a:cubicBezTo>
                  <a:pt x="31195" y="0"/>
                  <a:pt x="0" y="31195"/>
                  <a:pt x="0" y="69619"/>
                </a:cubicBezTo>
                <a:cubicBezTo>
                  <a:pt x="0" y="108043"/>
                  <a:pt x="31195" y="139238"/>
                  <a:pt x="69619" y="139238"/>
                </a:cubicBezTo>
                <a:close/>
                <a:moveTo>
                  <a:pt x="92571" y="57843"/>
                </a:moveTo>
                <a:lnTo>
                  <a:pt x="70815" y="92653"/>
                </a:lnTo>
                <a:cubicBezTo>
                  <a:pt x="69673" y="94475"/>
                  <a:pt x="67715" y="95617"/>
                  <a:pt x="65567" y="95726"/>
                </a:cubicBezTo>
                <a:cubicBezTo>
                  <a:pt x="63418" y="95835"/>
                  <a:pt x="61352" y="94856"/>
                  <a:pt x="60073" y="93115"/>
                </a:cubicBezTo>
                <a:lnTo>
                  <a:pt x="47020" y="75710"/>
                </a:lnTo>
                <a:cubicBezTo>
                  <a:pt x="44844" y="72828"/>
                  <a:pt x="45443" y="68749"/>
                  <a:pt x="48325" y="66573"/>
                </a:cubicBezTo>
                <a:cubicBezTo>
                  <a:pt x="51208" y="64397"/>
                  <a:pt x="55287" y="64996"/>
                  <a:pt x="57463" y="67878"/>
                </a:cubicBezTo>
                <a:lnTo>
                  <a:pt x="64805" y="77669"/>
                </a:lnTo>
                <a:lnTo>
                  <a:pt x="81503" y="50936"/>
                </a:lnTo>
                <a:cubicBezTo>
                  <a:pt x="83407" y="47890"/>
                  <a:pt x="87431" y="46938"/>
                  <a:pt x="90504" y="48869"/>
                </a:cubicBezTo>
                <a:cubicBezTo>
                  <a:pt x="93578" y="50800"/>
                  <a:pt x="94502" y="54798"/>
                  <a:pt x="92571" y="57871"/>
                </a:cubicBez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43" name="Text 41"/>
          <p:cNvSpPr/>
          <p:nvPr/>
        </p:nvSpPr>
        <p:spPr>
          <a:xfrm>
            <a:off x="7400809" y="2401850"/>
            <a:ext cx="1418484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Соответствие ФГОС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087525" y="2749944"/>
            <a:ext cx="4542630" cy="348094"/>
          </a:xfrm>
          <a:custGeom>
            <a:avLst/>
            <a:gdLst/>
            <a:ahLst/>
            <a:cxnLst/>
            <a:rect l="l" t="t" r="r" b="b"/>
            <a:pathLst>
              <a:path w="4542630" h="348094">
                <a:moveTo>
                  <a:pt x="69619" y="0"/>
                </a:moveTo>
                <a:lnTo>
                  <a:pt x="4473011" y="0"/>
                </a:lnTo>
                <a:cubicBezTo>
                  <a:pt x="4511460" y="0"/>
                  <a:pt x="4542630" y="31169"/>
                  <a:pt x="4542630" y="69619"/>
                </a:cubicBezTo>
                <a:lnTo>
                  <a:pt x="4542630" y="278475"/>
                </a:lnTo>
                <a:cubicBezTo>
                  <a:pt x="4542630" y="316925"/>
                  <a:pt x="4511460" y="348094"/>
                  <a:pt x="4473011" y="348094"/>
                </a:cubicBezTo>
                <a:lnTo>
                  <a:pt x="69619" y="348094"/>
                </a:lnTo>
                <a:cubicBezTo>
                  <a:pt x="31195" y="348094"/>
                  <a:pt x="0" y="316899"/>
                  <a:pt x="0" y="278475"/>
                </a:cubicBezTo>
                <a:lnTo>
                  <a:pt x="0" y="69619"/>
                </a:lnTo>
                <a:cubicBezTo>
                  <a:pt x="0" y="31169"/>
                  <a:pt x="31169" y="0"/>
                  <a:pt x="69619" y="0"/>
                </a:cubicBezTo>
                <a:close/>
              </a:path>
            </a:pathLst>
          </a:custGeom>
          <a:solidFill>
            <a:srgbClr val="F7FAFC"/>
          </a:solidFill>
          <a:ln/>
        </p:spPr>
      </p:sp>
      <p:sp>
        <p:nvSpPr>
          <p:cNvPr id="45" name="Shape 43"/>
          <p:cNvSpPr/>
          <p:nvPr/>
        </p:nvSpPr>
        <p:spPr>
          <a:xfrm>
            <a:off x="7174548" y="2854373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69619" y="139238"/>
                </a:moveTo>
                <a:cubicBezTo>
                  <a:pt x="108043" y="139238"/>
                  <a:pt x="139238" y="108043"/>
                  <a:pt x="139238" y="69619"/>
                </a:cubicBezTo>
                <a:cubicBezTo>
                  <a:pt x="139238" y="31195"/>
                  <a:pt x="108043" y="0"/>
                  <a:pt x="69619" y="0"/>
                </a:cubicBezTo>
                <a:cubicBezTo>
                  <a:pt x="31195" y="0"/>
                  <a:pt x="0" y="31195"/>
                  <a:pt x="0" y="69619"/>
                </a:cubicBezTo>
                <a:cubicBezTo>
                  <a:pt x="0" y="108043"/>
                  <a:pt x="31195" y="139238"/>
                  <a:pt x="69619" y="139238"/>
                </a:cubicBezTo>
                <a:close/>
                <a:moveTo>
                  <a:pt x="92571" y="57843"/>
                </a:moveTo>
                <a:lnTo>
                  <a:pt x="70815" y="92653"/>
                </a:lnTo>
                <a:cubicBezTo>
                  <a:pt x="69673" y="94475"/>
                  <a:pt x="67715" y="95617"/>
                  <a:pt x="65567" y="95726"/>
                </a:cubicBezTo>
                <a:cubicBezTo>
                  <a:pt x="63418" y="95835"/>
                  <a:pt x="61352" y="94856"/>
                  <a:pt x="60073" y="93115"/>
                </a:cubicBezTo>
                <a:lnTo>
                  <a:pt x="47020" y="75710"/>
                </a:lnTo>
                <a:cubicBezTo>
                  <a:pt x="44844" y="72828"/>
                  <a:pt x="45443" y="68749"/>
                  <a:pt x="48325" y="66573"/>
                </a:cubicBezTo>
                <a:cubicBezTo>
                  <a:pt x="51208" y="64397"/>
                  <a:pt x="55287" y="64996"/>
                  <a:pt x="57463" y="67878"/>
                </a:cubicBezTo>
                <a:lnTo>
                  <a:pt x="64805" y="77669"/>
                </a:lnTo>
                <a:lnTo>
                  <a:pt x="81503" y="50936"/>
                </a:lnTo>
                <a:cubicBezTo>
                  <a:pt x="83407" y="47890"/>
                  <a:pt x="87431" y="46938"/>
                  <a:pt x="90504" y="48869"/>
                </a:cubicBezTo>
                <a:cubicBezTo>
                  <a:pt x="93578" y="50800"/>
                  <a:pt x="94502" y="54798"/>
                  <a:pt x="92571" y="57871"/>
                </a:cubicBez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46" name="Text 44"/>
          <p:cNvSpPr/>
          <p:nvPr/>
        </p:nvSpPr>
        <p:spPr>
          <a:xfrm>
            <a:off x="7400809" y="2819563"/>
            <a:ext cx="1923221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Компетенции и индикаторы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182480" y="3446133"/>
            <a:ext cx="5656531" cy="2088565"/>
          </a:xfrm>
          <a:custGeom>
            <a:avLst/>
            <a:gdLst/>
            <a:ahLst/>
            <a:cxnLst/>
            <a:rect l="l" t="t" r="r" b="b"/>
            <a:pathLst>
              <a:path w="5656531" h="2088565">
                <a:moveTo>
                  <a:pt x="139245" y="0"/>
                </a:moveTo>
                <a:lnTo>
                  <a:pt x="5517286" y="0"/>
                </a:lnTo>
                <a:cubicBezTo>
                  <a:pt x="5594189" y="0"/>
                  <a:pt x="5656531" y="62342"/>
                  <a:pt x="5656531" y="139245"/>
                </a:cubicBezTo>
                <a:lnTo>
                  <a:pt x="5656531" y="1949321"/>
                </a:lnTo>
                <a:cubicBezTo>
                  <a:pt x="5656531" y="2026223"/>
                  <a:pt x="5594189" y="2088565"/>
                  <a:pt x="5517286" y="2088565"/>
                </a:cubicBezTo>
                <a:lnTo>
                  <a:pt x="139245" y="2088565"/>
                </a:lnTo>
                <a:cubicBezTo>
                  <a:pt x="62342" y="2088565"/>
                  <a:pt x="0" y="2026223"/>
                  <a:pt x="0" y="1949321"/>
                </a:cubicBezTo>
                <a:lnTo>
                  <a:pt x="0" y="139245"/>
                </a:lnTo>
                <a:cubicBezTo>
                  <a:pt x="0" y="62393"/>
                  <a:pt x="62393" y="0"/>
                  <a:pt x="139245" y="0"/>
                </a:cubicBezTo>
                <a:close/>
              </a:path>
            </a:pathLst>
          </a:custGeom>
          <a:gradFill rotWithShape="1" flip="none">
            <a:gsLst>
              <a:gs pos="0">
                <a:srgbClr val="3182CE"/>
              </a:gs>
              <a:gs pos="100000">
                <a:srgbClr val="63B3ED"/>
              </a:gs>
            </a:gsLst>
            <a:lin ang="2700000" scaled="1"/>
          </a:gradFill>
          <a:ln/>
          <a:effectLst>
            <a:outerShdw sx="100000" sy="100000" kx="0" ky="0" algn="bl" rotWithShape="0" blurRad="217559" dist="174047" dir="5400000">
              <a:srgbClr val="000000">
                <a:alpha val="10196"/>
              </a:srgbClr>
            </a:outerShdw>
          </a:effectLst>
        </p:spPr>
      </p:sp>
      <p:sp>
        <p:nvSpPr>
          <p:cNvPr id="48" name="Shape 46"/>
          <p:cNvSpPr/>
          <p:nvPr/>
        </p:nvSpPr>
        <p:spPr>
          <a:xfrm>
            <a:off x="6391336" y="3654989"/>
            <a:ext cx="556951" cy="556951"/>
          </a:xfrm>
          <a:custGeom>
            <a:avLst/>
            <a:gdLst/>
            <a:ahLst/>
            <a:cxnLst/>
            <a:rect l="l" t="t" r="r" b="b"/>
            <a:pathLst>
              <a:path w="556951" h="556951">
                <a:moveTo>
                  <a:pt x="104428" y="0"/>
                </a:moveTo>
                <a:lnTo>
                  <a:pt x="452522" y="0"/>
                </a:lnTo>
                <a:cubicBezTo>
                  <a:pt x="510158" y="0"/>
                  <a:pt x="556951" y="46793"/>
                  <a:pt x="556951" y="104428"/>
                </a:cubicBezTo>
                <a:lnTo>
                  <a:pt x="556951" y="452522"/>
                </a:lnTo>
                <a:cubicBezTo>
                  <a:pt x="556951" y="510158"/>
                  <a:pt x="510158" y="556951"/>
                  <a:pt x="452522" y="556951"/>
                </a:cubicBezTo>
                <a:lnTo>
                  <a:pt x="104428" y="556951"/>
                </a:lnTo>
                <a:cubicBezTo>
                  <a:pt x="46793" y="556951"/>
                  <a:pt x="0" y="510158"/>
                  <a:pt x="0" y="452522"/>
                </a:cubicBezTo>
                <a:lnTo>
                  <a:pt x="0" y="104428"/>
                </a:lnTo>
                <a:cubicBezTo>
                  <a:pt x="0" y="46793"/>
                  <a:pt x="46793" y="0"/>
                  <a:pt x="104428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557769" y="3802929"/>
            <a:ext cx="228437" cy="261071"/>
          </a:xfrm>
          <a:custGeom>
            <a:avLst/>
            <a:gdLst/>
            <a:ahLst/>
            <a:cxnLst/>
            <a:rect l="l" t="t" r="r" b="b"/>
            <a:pathLst>
              <a:path w="228437" h="261071">
                <a:moveTo>
                  <a:pt x="114218" y="126456"/>
                </a:moveTo>
                <a:cubicBezTo>
                  <a:pt x="80448" y="126456"/>
                  <a:pt x="53030" y="99038"/>
                  <a:pt x="53030" y="65268"/>
                </a:cubicBezTo>
                <a:cubicBezTo>
                  <a:pt x="53030" y="31497"/>
                  <a:pt x="80448" y="4079"/>
                  <a:pt x="114218" y="4079"/>
                </a:cubicBezTo>
                <a:cubicBezTo>
                  <a:pt x="147989" y="4079"/>
                  <a:pt x="175407" y="31497"/>
                  <a:pt x="175407" y="65268"/>
                </a:cubicBezTo>
                <a:cubicBezTo>
                  <a:pt x="175407" y="99038"/>
                  <a:pt x="147989" y="126456"/>
                  <a:pt x="114218" y="126456"/>
                </a:cubicBezTo>
                <a:close/>
                <a:moveTo>
                  <a:pt x="98666" y="155011"/>
                </a:moveTo>
                <a:lnTo>
                  <a:pt x="129770" y="155011"/>
                </a:lnTo>
                <a:cubicBezTo>
                  <a:pt x="134717" y="155011"/>
                  <a:pt x="138694" y="158988"/>
                  <a:pt x="138694" y="163934"/>
                </a:cubicBezTo>
                <a:cubicBezTo>
                  <a:pt x="138694" y="166076"/>
                  <a:pt x="137929" y="168115"/>
                  <a:pt x="136552" y="169747"/>
                </a:cubicBezTo>
                <a:lnTo>
                  <a:pt x="122581" y="186064"/>
                </a:lnTo>
                <a:lnTo>
                  <a:pt x="138388" y="244754"/>
                </a:lnTo>
                <a:lnTo>
                  <a:pt x="138694" y="244754"/>
                </a:lnTo>
                <a:lnTo>
                  <a:pt x="156336" y="174132"/>
                </a:lnTo>
                <a:cubicBezTo>
                  <a:pt x="157458" y="169696"/>
                  <a:pt x="161996" y="166993"/>
                  <a:pt x="166280" y="168625"/>
                </a:cubicBezTo>
                <a:cubicBezTo>
                  <a:pt x="197843" y="180659"/>
                  <a:pt x="220278" y="211253"/>
                  <a:pt x="220278" y="247048"/>
                </a:cubicBezTo>
                <a:cubicBezTo>
                  <a:pt x="220278" y="254748"/>
                  <a:pt x="214007" y="261020"/>
                  <a:pt x="206307" y="261020"/>
                </a:cubicBezTo>
                <a:lnTo>
                  <a:pt x="22130" y="261071"/>
                </a:lnTo>
                <a:cubicBezTo>
                  <a:pt x="14430" y="261071"/>
                  <a:pt x="8158" y="254799"/>
                  <a:pt x="8158" y="247099"/>
                </a:cubicBezTo>
                <a:cubicBezTo>
                  <a:pt x="8158" y="211304"/>
                  <a:pt x="30594" y="180710"/>
                  <a:pt x="62157" y="168676"/>
                </a:cubicBezTo>
                <a:cubicBezTo>
                  <a:pt x="66440" y="167044"/>
                  <a:pt x="70979" y="169747"/>
                  <a:pt x="72100" y="174183"/>
                </a:cubicBezTo>
                <a:lnTo>
                  <a:pt x="89743" y="244805"/>
                </a:lnTo>
                <a:lnTo>
                  <a:pt x="90049" y="244805"/>
                </a:lnTo>
                <a:lnTo>
                  <a:pt x="105856" y="186115"/>
                </a:lnTo>
                <a:lnTo>
                  <a:pt x="91885" y="169798"/>
                </a:lnTo>
                <a:cubicBezTo>
                  <a:pt x="90508" y="168166"/>
                  <a:pt x="89743" y="166127"/>
                  <a:pt x="89743" y="163985"/>
                </a:cubicBezTo>
                <a:cubicBezTo>
                  <a:pt x="89743" y="159039"/>
                  <a:pt x="93720" y="155062"/>
                  <a:pt x="98666" y="15506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0" name="Text 48"/>
          <p:cNvSpPr/>
          <p:nvPr/>
        </p:nvSpPr>
        <p:spPr>
          <a:xfrm>
            <a:off x="7087525" y="3654989"/>
            <a:ext cx="4647058" cy="278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Специалисты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087525" y="4003084"/>
            <a:ext cx="4612248" cy="452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6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IT-специалисты, проходящие повышение квалификации и переподготовку для работы с облачными технологиями.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087525" y="4560034"/>
            <a:ext cx="4542630" cy="348094"/>
          </a:xfrm>
          <a:custGeom>
            <a:avLst/>
            <a:gdLst/>
            <a:ahLst/>
            <a:cxnLst/>
            <a:rect l="l" t="t" r="r" b="b"/>
            <a:pathLst>
              <a:path w="4542630" h="348094">
                <a:moveTo>
                  <a:pt x="69619" y="0"/>
                </a:moveTo>
                <a:lnTo>
                  <a:pt x="4473011" y="0"/>
                </a:lnTo>
                <a:cubicBezTo>
                  <a:pt x="4511460" y="0"/>
                  <a:pt x="4542630" y="31169"/>
                  <a:pt x="4542630" y="69619"/>
                </a:cubicBezTo>
                <a:lnTo>
                  <a:pt x="4542630" y="278475"/>
                </a:lnTo>
                <a:cubicBezTo>
                  <a:pt x="4542630" y="316925"/>
                  <a:pt x="4511460" y="348094"/>
                  <a:pt x="4473011" y="348094"/>
                </a:cubicBezTo>
                <a:lnTo>
                  <a:pt x="69619" y="348094"/>
                </a:lnTo>
                <a:cubicBezTo>
                  <a:pt x="31195" y="348094"/>
                  <a:pt x="0" y="316899"/>
                  <a:pt x="0" y="278475"/>
                </a:cubicBezTo>
                <a:lnTo>
                  <a:pt x="0" y="69619"/>
                </a:lnTo>
                <a:cubicBezTo>
                  <a:pt x="0" y="31169"/>
                  <a:pt x="31169" y="0"/>
                  <a:pt x="6961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7174548" y="4664463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69619" y="139238"/>
                </a:moveTo>
                <a:cubicBezTo>
                  <a:pt x="108043" y="139238"/>
                  <a:pt x="139238" y="108043"/>
                  <a:pt x="139238" y="69619"/>
                </a:cubicBezTo>
                <a:cubicBezTo>
                  <a:pt x="139238" y="31195"/>
                  <a:pt x="108043" y="0"/>
                  <a:pt x="69619" y="0"/>
                </a:cubicBezTo>
                <a:cubicBezTo>
                  <a:pt x="31195" y="0"/>
                  <a:pt x="0" y="31195"/>
                  <a:pt x="0" y="69619"/>
                </a:cubicBezTo>
                <a:cubicBezTo>
                  <a:pt x="0" y="108043"/>
                  <a:pt x="31195" y="139238"/>
                  <a:pt x="69619" y="139238"/>
                </a:cubicBezTo>
                <a:close/>
                <a:moveTo>
                  <a:pt x="92571" y="57843"/>
                </a:moveTo>
                <a:lnTo>
                  <a:pt x="70815" y="92653"/>
                </a:lnTo>
                <a:cubicBezTo>
                  <a:pt x="69673" y="94475"/>
                  <a:pt x="67715" y="95617"/>
                  <a:pt x="65567" y="95726"/>
                </a:cubicBezTo>
                <a:cubicBezTo>
                  <a:pt x="63418" y="95835"/>
                  <a:pt x="61352" y="94856"/>
                  <a:pt x="60073" y="93115"/>
                </a:cubicBezTo>
                <a:lnTo>
                  <a:pt x="47020" y="75710"/>
                </a:lnTo>
                <a:cubicBezTo>
                  <a:pt x="44844" y="72828"/>
                  <a:pt x="45443" y="68749"/>
                  <a:pt x="48325" y="66573"/>
                </a:cubicBezTo>
                <a:cubicBezTo>
                  <a:pt x="51208" y="64397"/>
                  <a:pt x="55287" y="64996"/>
                  <a:pt x="57463" y="67878"/>
                </a:cubicBezTo>
                <a:lnTo>
                  <a:pt x="64805" y="77669"/>
                </a:lnTo>
                <a:lnTo>
                  <a:pt x="81503" y="50936"/>
                </a:lnTo>
                <a:cubicBezTo>
                  <a:pt x="83407" y="47890"/>
                  <a:pt x="87431" y="46938"/>
                  <a:pt x="90504" y="48869"/>
                </a:cubicBezTo>
                <a:cubicBezTo>
                  <a:pt x="93578" y="50800"/>
                  <a:pt x="94502" y="54798"/>
                  <a:pt x="92571" y="5787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4" name="Text 52"/>
          <p:cNvSpPr/>
          <p:nvPr/>
        </p:nvSpPr>
        <p:spPr>
          <a:xfrm>
            <a:off x="7400809" y="4629653"/>
            <a:ext cx="1653448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Актуальные технологии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087525" y="4977747"/>
            <a:ext cx="4542630" cy="348094"/>
          </a:xfrm>
          <a:custGeom>
            <a:avLst/>
            <a:gdLst/>
            <a:ahLst/>
            <a:cxnLst/>
            <a:rect l="l" t="t" r="r" b="b"/>
            <a:pathLst>
              <a:path w="4542630" h="348094">
                <a:moveTo>
                  <a:pt x="69619" y="0"/>
                </a:moveTo>
                <a:lnTo>
                  <a:pt x="4473011" y="0"/>
                </a:lnTo>
                <a:cubicBezTo>
                  <a:pt x="4511460" y="0"/>
                  <a:pt x="4542630" y="31169"/>
                  <a:pt x="4542630" y="69619"/>
                </a:cubicBezTo>
                <a:lnTo>
                  <a:pt x="4542630" y="278475"/>
                </a:lnTo>
                <a:cubicBezTo>
                  <a:pt x="4542630" y="316925"/>
                  <a:pt x="4511460" y="348094"/>
                  <a:pt x="4473011" y="348094"/>
                </a:cubicBezTo>
                <a:lnTo>
                  <a:pt x="69619" y="348094"/>
                </a:lnTo>
                <a:cubicBezTo>
                  <a:pt x="31195" y="348094"/>
                  <a:pt x="0" y="316899"/>
                  <a:pt x="0" y="278475"/>
                </a:cubicBezTo>
                <a:lnTo>
                  <a:pt x="0" y="69619"/>
                </a:lnTo>
                <a:cubicBezTo>
                  <a:pt x="0" y="31169"/>
                  <a:pt x="31169" y="0"/>
                  <a:pt x="6961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6" name="Shape 54"/>
          <p:cNvSpPr/>
          <p:nvPr/>
        </p:nvSpPr>
        <p:spPr>
          <a:xfrm>
            <a:off x="7174548" y="5082176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69619" y="139238"/>
                </a:moveTo>
                <a:cubicBezTo>
                  <a:pt x="108043" y="139238"/>
                  <a:pt x="139238" y="108043"/>
                  <a:pt x="139238" y="69619"/>
                </a:cubicBezTo>
                <a:cubicBezTo>
                  <a:pt x="139238" y="31195"/>
                  <a:pt x="108043" y="0"/>
                  <a:pt x="69619" y="0"/>
                </a:cubicBezTo>
                <a:cubicBezTo>
                  <a:pt x="31195" y="0"/>
                  <a:pt x="0" y="31195"/>
                  <a:pt x="0" y="69619"/>
                </a:cubicBezTo>
                <a:cubicBezTo>
                  <a:pt x="0" y="108043"/>
                  <a:pt x="31195" y="139238"/>
                  <a:pt x="69619" y="139238"/>
                </a:cubicBezTo>
                <a:close/>
                <a:moveTo>
                  <a:pt x="92571" y="57843"/>
                </a:moveTo>
                <a:lnTo>
                  <a:pt x="70815" y="92653"/>
                </a:lnTo>
                <a:cubicBezTo>
                  <a:pt x="69673" y="94475"/>
                  <a:pt x="67715" y="95617"/>
                  <a:pt x="65567" y="95726"/>
                </a:cubicBezTo>
                <a:cubicBezTo>
                  <a:pt x="63418" y="95835"/>
                  <a:pt x="61352" y="94856"/>
                  <a:pt x="60073" y="93115"/>
                </a:cubicBezTo>
                <a:lnTo>
                  <a:pt x="47020" y="75710"/>
                </a:lnTo>
                <a:cubicBezTo>
                  <a:pt x="44844" y="72828"/>
                  <a:pt x="45443" y="68749"/>
                  <a:pt x="48325" y="66573"/>
                </a:cubicBezTo>
                <a:cubicBezTo>
                  <a:pt x="51208" y="64397"/>
                  <a:pt x="55287" y="64996"/>
                  <a:pt x="57463" y="67878"/>
                </a:cubicBezTo>
                <a:lnTo>
                  <a:pt x="64805" y="77669"/>
                </a:lnTo>
                <a:lnTo>
                  <a:pt x="81503" y="50936"/>
                </a:lnTo>
                <a:cubicBezTo>
                  <a:pt x="83407" y="47890"/>
                  <a:pt x="87431" y="46938"/>
                  <a:pt x="90504" y="48869"/>
                </a:cubicBezTo>
                <a:cubicBezTo>
                  <a:pt x="93578" y="50800"/>
                  <a:pt x="94502" y="54798"/>
                  <a:pt x="92571" y="5787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7" name="Text 55"/>
          <p:cNvSpPr/>
          <p:nvPr/>
        </p:nvSpPr>
        <p:spPr>
          <a:xfrm>
            <a:off x="7400809" y="5047366"/>
            <a:ext cx="1522912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Практические навыки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199884" y="5673936"/>
            <a:ext cx="5639126" cy="730998"/>
          </a:xfrm>
          <a:custGeom>
            <a:avLst/>
            <a:gdLst/>
            <a:ahLst/>
            <a:cxnLst/>
            <a:rect l="l" t="t" r="r" b="b"/>
            <a:pathLst>
              <a:path w="5639126" h="730998">
                <a:moveTo>
                  <a:pt x="34809" y="0"/>
                </a:moveTo>
                <a:lnTo>
                  <a:pt x="5534696" y="0"/>
                </a:lnTo>
                <a:cubicBezTo>
                  <a:pt x="5592371" y="0"/>
                  <a:pt x="5639126" y="46755"/>
                  <a:pt x="5639126" y="104430"/>
                </a:cubicBezTo>
                <a:lnTo>
                  <a:pt x="5639126" y="626568"/>
                </a:lnTo>
                <a:cubicBezTo>
                  <a:pt x="5639126" y="684243"/>
                  <a:pt x="5592371" y="730998"/>
                  <a:pt x="5534696" y="730998"/>
                </a:cubicBezTo>
                <a:lnTo>
                  <a:pt x="34809" y="730998"/>
                </a:lnTo>
                <a:cubicBezTo>
                  <a:pt x="15598" y="730998"/>
                  <a:pt x="0" y="715400"/>
                  <a:pt x="0" y="696188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30535" dist="87024" dir="5400000">
              <a:srgbClr val="000000">
                <a:alpha val="10196"/>
              </a:srgbClr>
            </a:outerShdw>
          </a:effectLst>
        </p:spPr>
      </p:sp>
      <p:sp>
        <p:nvSpPr>
          <p:cNvPr id="59" name="Shape 57"/>
          <p:cNvSpPr/>
          <p:nvPr/>
        </p:nvSpPr>
        <p:spPr>
          <a:xfrm>
            <a:off x="6199884" y="5673936"/>
            <a:ext cx="34809" cy="730998"/>
          </a:xfrm>
          <a:custGeom>
            <a:avLst/>
            <a:gdLst/>
            <a:ahLst/>
            <a:cxnLst/>
            <a:rect l="l" t="t" r="r" b="b"/>
            <a:pathLst>
              <a:path w="34809" h="730998">
                <a:moveTo>
                  <a:pt x="34809" y="0"/>
                </a:moveTo>
                <a:lnTo>
                  <a:pt x="34809" y="0"/>
                </a:lnTo>
                <a:lnTo>
                  <a:pt x="34809" y="730998"/>
                </a:lnTo>
                <a:lnTo>
                  <a:pt x="34809" y="730998"/>
                </a:lnTo>
                <a:cubicBezTo>
                  <a:pt x="15598" y="730998"/>
                  <a:pt x="0" y="715400"/>
                  <a:pt x="0" y="696188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60" name="Shape 58"/>
          <p:cNvSpPr/>
          <p:nvPr/>
        </p:nvSpPr>
        <p:spPr>
          <a:xfrm>
            <a:off x="6391336" y="5865388"/>
            <a:ext cx="104428" cy="139238"/>
          </a:xfrm>
          <a:custGeom>
            <a:avLst/>
            <a:gdLst/>
            <a:ahLst/>
            <a:cxnLst/>
            <a:rect l="l" t="t" r="r" b="b"/>
            <a:pathLst>
              <a:path w="104428" h="139238">
                <a:moveTo>
                  <a:pt x="79654" y="104428"/>
                </a:moveTo>
                <a:cubicBezTo>
                  <a:pt x="81639" y="98364"/>
                  <a:pt x="85609" y="92870"/>
                  <a:pt x="90097" y="88139"/>
                </a:cubicBezTo>
                <a:cubicBezTo>
                  <a:pt x="98989" y="78784"/>
                  <a:pt x="104428" y="66138"/>
                  <a:pt x="104428" y="52214"/>
                </a:cubicBezTo>
                <a:cubicBezTo>
                  <a:pt x="104428" y="23388"/>
                  <a:pt x="81041" y="0"/>
                  <a:pt x="52214" y="0"/>
                </a:cubicBezTo>
                <a:cubicBezTo>
                  <a:pt x="23388" y="0"/>
                  <a:pt x="0" y="23388"/>
                  <a:pt x="0" y="52214"/>
                </a:cubicBezTo>
                <a:cubicBezTo>
                  <a:pt x="0" y="66138"/>
                  <a:pt x="5439" y="78784"/>
                  <a:pt x="14332" y="88139"/>
                </a:cubicBezTo>
                <a:cubicBezTo>
                  <a:pt x="18819" y="92870"/>
                  <a:pt x="22816" y="98364"/>
                  <a:pt x="24775" y="104428"/>
                </a:cubicBezTo>
                <a:lnTo>
                  <a:pt x="79627" y="104428"/>
                </a:lnTo>
                <a:close/>
                <a:moveTo>
                  <a:pt x="78321" y="117482"/>
                </a:moveTo>
                <a:lnTo>
                  <a:pt x="26107" y="117482"/>
                </a:lnTo>
                <a:lnTo>
                  <a:pt x="26107" y="121833"/>
                </a:lnTo>
                <a:cubicBezTo>
                  <a:pt x="26107" y="133853"/>
                  <a:pt x="35843" y="143589"/>
                  <a:pt x="47863" y="143589"/>
                </a:cubicBezTo>
                <a:lnTo>
                  <a:pt x="56565" y="143589"/>
                </a:lnTo>
                <a:cubicBezTo>
                  <a:pt x="68585" y="143589"/>
                  <a:pt x="78321" y="133853"/>
                  <a:pt x="78321" y="121833"/>
                </a:cubicBezTo>
                <a:lnTo>
                  <a:pt x="78321" y="117482"/>
                </a:lnTo>
                <a:close/>
                <a:moveTo>
                  <a:pt x="50039" y="30458"/>
                </a:moveTo>
                <a:cubicBezTo>
                  <a:pt x="39215" y="30458"/>
                  <a:pt x="30458" y="39215"/>
                  <a:pt x="30458" y="50039"/>
                </a:cubicBezTo>
                <a:cubicBezTo>
                  <a:pt x="30458" y="53655"/>
                  <a:pt x="27548" y="56565"/>
                  <a:pt x="23931" y="56565"/>
                </a:cubicBezTo>
                <a:cubicBezTo>
                  <a:pt x="20315" y="56565"/>
                  <a:pt x="17405" y="53655"/>
                  <a:pt x="17405" y="50039"/>
                </a:cubicBezTo>
                <a:cubicBezTo>
                  <a:pt x="17405" y="32008"/>
                  <a:pt x="32008" y="17405"/>
                  <a:pt x="50039" y="17405"/>
                </a:cubicBezTo>
                <a:cubicBezTo>
                  <a:pt x="53655" y="17405"/>
                  <a:pt x="56565" y="20315"/>
                  <a:pt x="56565" y="23931"/>
                </a:cubicBezTo>
                <a:cubicBezTo>
                  <a:pt x="56565" y="27548"/>
                  <a:pt x="53655" y="30458"/>
                  <a:pt x="50039" y="30458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61" name="Text 59"/>
          <p:cNvSpPr/>
          <p:nvPr/>
        </p:nvSpPr>
        <p:spPr>
          <a:xfrm>
            <a:off x="6578278" y="5813173"/>
            <a:ext cx="5191113" cy="452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6" b="1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Пособие адаптировано</a:t>
            </a:r>
            <a:pPr>
              <a:lnSpc>
                <a:spcPct val="140000"/>
              </a:lnSpc>
            </a:pPr>
            <a:r>
              <a:rPr lang="en-US" sz="1096" dirty="0">
                <a:solidFill>
                  <a:srgbClr val="4A55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для различных уровней подготовки и может использоваться как в очной, так и в дистанционной форме обучения.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20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4.ftcdn.net/7ccc05875b3fd8e585d6189fdbe0c3066063ccc9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78" r="78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85000"/>
                </a:srgbClr>
              </a:gs>
              <a:gs pos="100000">
                <a:srgbClr val="3182CE">
                  <a:alpha val="7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648325" y="791169"/>
            <a:ext cx="895350" cy="781050"/>
          </a:xfrm>
          <a:custGeom>
            <a:avLst/>
            <a:gdLst/>
            <a:ahLst/>
            <a:cxnLst/>
            <a:rect l="l" t="t" r="r" b="b"/>
            <a:pathLst>
              <a:path w="895350" h="781050">
                <a:moveTo>
                  <a:pt x="390525" y="0"/>
                </a:moveTo>
                <a:lnTo>
                  <a:pt x="504825" y="0"/>
                </a:lnTo>
                <a:cubicBezTo>
                  <a:pt x="720362" y="0"/>
                  <a:pt x="895350" y="174988"/>
                  <a:pt x="895350" y="390525"/>
                </a:cubicBezTo>
                <a:lnTo>
                  <a:pt x="895350" y="390525"/>
                </a:lnTo>
                <a:cubicBezTo>
                  <a:pt x="895350" y="606062"/>
                  <a:pt x="720362" y="781050"/>
                  <a:pt x="504825" y="781050"/>
                </a:cubicBezTo>
                <a:lnTo>
                  <a:pt x="390525" y="781050"/>
                </a:lnTo>
                <a:cubicBezTo>
                  <a:pt x="174988" y="781050"/>
                  <a:pt x="0" y="606062"/>
                  <a:pt x="0" y="390525"/>
                </a:cubicBezTo>
                <a:lnTo>
                  <a:pt x="0" y="390525"/>
                </a:lnTo>
                <a:cubicBezTo>
                  <a:pt x="0" y="174988"/>
                  <a:pt x="174988" y="0"/>
                  <a:pt x="390525" y="0"/>
                </a:cubicBezTo>
                <a:close/>
              </a:path>
            </a:pathLst>
          </a:custGeom>
          <a:solidFill>
            <a:srgbClr val="3182CE">
              <a:alpha val="20000"/>
            </a:srgbClr>
          </a:solidFill>
          <a:ln w="25400">
            <a:solidFill>
              <a:srgbClr val="3182CE">
                <a:alpha val="50196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67400" y="95309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285750"/>
                </a:moveTo>
                <a:lnTo>
                  <a:pt x="21878" y="285750"/>
                </a:lnTo>
                <a:cubicBezTo>
                  <a:pt x="-357" y="285750"/>
                  <a:pt x="-14020" y="261551"/>
                  <a:pt x="-2590" y="242441"/>
                </a:cubicBezTo>
                <a:lnTo>
                  <a:pt x="44648" y="163681"/>
                </a:lnTo>
                <a:cubicBezTo>
                  <a:pt x="52417" y="150733"/>
                  <a:pt x="66348" y="142875"/>
                  <a:pt x="81439" y="142875"/>
                </a:cubicBezTo>
                <a:lnTo>
                  <a:pt x="166271" y="142875"/>
                </a:lnTo>
                <a:cubicBezTo>
                  <a:pt x="234226" y="27771"/>
                  <a:pt x="335578" y="21967"/>
                  <a:pt x="403354" y="31879"/>
                </a:cubicBezTo>
                <a:cubicBezTo>
                  <a:pt x="414784" y="33576"/>
                  <a:pt x="423714" y="42505"/>
                  <a:pt x="425321" y="53846"/>
                </a:cubicBezTo>
                <a:cubicBezTo>
                  <a:pt x="435233" y="121622"/>
                  <a:pt x="429429" y="222974"/>
                  <a:pt x="314325" y="290929"/>
                </a:cubicBezTo>
                <a:lnTo>
                  <a:pt x="314325" y="375761"/>
                </a:lnTo>
                <a:cubicBezTo>
                  <a:pt x="314325" y="390852"/>
                  <a:pt x="306467" y="404783"/>
                  <a:pt x="293519" y="412552"/>
                </a:cubicBezTo>
                <a:lnTo>
                  <a:pt x="214759" y="459790"/>
                </a:lnTo>
                <a:cubicBezTo>
                  <a:pt x="195739" y="471220"/>
                  <a:pt x="171450" y="457468"/>
                  <a:pt x="171450" y="435322"/>
                </a:cubicBezTo>
                <a:lnTo>
                  <a:pt x="171450" y="342900"/>
                </a:lnTo>
                <a:cubicBezTo>
                  <a:pt x="171450" y="311378"/>
                  <a:pt x="145822" y="285750"/>
                  <a:pt x="114300" y="285750"/>
                </a:cubicBezTo>
                <a:lnTo>
                  <a:pt x="114211" y="285750"/>
                </a:lnTo>
                <a:close/>
                <a:moveTo>
                  <a:pt x="357188" y="142875"/>
                </a:moveTo>
                <a:cubicBezTo>
                  <a:pt x="357188" y="119219"/>
                  <a:pt x="337981" y="100013"/>
                  <a:pt x="314325" y="100013"/>
                </a:cubicBezTo>
                <a:cubicBezTo>
                  <a:pt x="290669" y="100013"/>
                  <a:pt x="271463" y="119219"/>
                  <a:pt x="271463" y="142875"/>
                </a:cubicBezTo>
                <a:cubicBezTo>
                  <a:pt x="271463" y="166531"/>
                  <a:pt x="290669" y="185738"/>
                  <a:pt x="314325" y="185738"/>
                </a:cubicBezTo>
                <a:cubicBezTo>
                  <a:pt x="337981" y="185738"/>
                  <a:pt x="357188" y="166531"/>
                  <a:pt x="357188" y="142875"/>
                </a:cubicBezTo>
                <a:close/>
              </a:path>
            </a:pathLst>
          </a:custGeom>
          <a:solidFill>
            <a:srgbClr val="63B3ED"/>
          </a:solidFill>
          <a:ln/>
        </p:spPr>
      </p:sp>
      <p:sp>
        <p:nvSpPr>
          <p:cNvPr id="6" name="Text 3"/>
          <p:cNvSpPr/>
          <p:nvPr/>
        </p:nvSpPr>
        <p:spPr>
          <a:xfrm>
            <a:off x="1685925" y="1801705"/>
            <a:ext cx="8820150" cy="2143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Начните изучать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63B3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облачные технологии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уже сегодня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436888" y="4223830"/>
            <a:ext cx="7318224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Методическое пособие — ваш надёжный инструмент в освоении  облачных вычислений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378422" y="655796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9" name="Text 6"/>
          <p:cNvSpPr/>
          <p:nvPr/>
        </p:nvSpPr>
        <p:spPr>
          <a:xfrm>
            <a:off x="2668935" y="6538913"/>
            <a:ext cx="2705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Практико-ориентированный подход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667077" y="655796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11" name="Text 8"/>
          <p:cNvSpPr/>
          <p:nvPr/>
        </p:nvSpPr>
        <p:spPr>
          <a:xfrm>
            <a:off x="5957590" y="6538913"/>
            <a:ext cx="1809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Актуальные технологии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8057257" y="655796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3182CE"/>
          </a:solidFill>
          <a:ln/>
        </p:spPr>
      </p:sp>
      <p:sp>
        <p:nvSpPr>
          <p:cNvPr id="13" name="Text 10"/>
          <p:cNvSpPr/>
          <p:nvPr/>
        </p:nvSpPr>
        <p:spPr>
          <a:xfrm>
            <a:off x="8347770" y="6538913"/>
            <a:ext cx="152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Готовые материалы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Методическое пособие по предмету «Облачные вычисления»</dc:title>
  <dc:subject>Методическое пособие по предмету «Облачные вычисления»</dc:subject>
  <dc:creator>Kimi</dc:creator>
  <cp:lastModifiedBy>Kimi</cp:lastModifiedBy>
  <cp:revision>1</cp:revision>
  <dcterms:created xsi:type="dcterms:W3CDTF">2026-02-20T03:11:10Z</dcterms:created>
  <dcterms:modified xsi:type="dcterms:W3CDTF">2026-02-20T03:11:10Z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{"Label":"Методическое пособие по предмету «Облачные вычисления»","ContentProducer":"001191110108MACG2KBH8F10000","ProduceID":"19c78f5e-0692-8f49-8000-00005c69b851","ReservedCode1":"","ContentPropagator":"001191110108MACG2KBH8F20000","PropagateID":"19c78f5e-0692-8f49-8000-00005c69b851","ReservedCode2":""}</vt:lpwstr>
  </property>
</Properties>
</file>